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321" r:id="rId3"/>
    <p:sldId id="542" r:id="rId5"/>
    <p:sldId id="317" r:id="rId6"/>
    <p:sldId id="374" r:id="rId7"/>
    <p:sldId id="411" r:id="rId8"/>
    <p:sldId id="472" r:id="rId9"/>
    <p:sldId id="473" r:id="rId10"/>
    <p:sldId id="375" r:id="rId11"/>
    <p:sldId id="602" r:id="rId12"/>
    <p:sldId id="359" r:id="rId13"/>
    <p:sldId id="356" r:id="rId14"/>
    <p:sldId id="361" r:id="rId15"/>
    <p:sldId id="358" r:id="rId16"/>
    <p:sldId id="543" r:id="rId17"/>
    <p:sldId id="544" r:id="rId18"/>
    <p:sldId id="545" r:id="rId19"/>
    <p:sldId id="546" r:id="rId20"/>
    <p:sldId id="547" r:id="rId21"/>
    <p:sldId id="362" r:id="rId22"/>
    <p:sldId id="582" r:id="rId23"/>
    <p:sldId id="328" r:id="rId24"/>
    <p:sldId id="366" r:id="rId25"/>
    <p:sldId id="363" r:id="rId26"/>
    <p:sldId id="364" r:id="rId27"/>
    <p:sldId id="365" r:id="rId28"/>
    <p:sldId id="474" r:id="rId29"/>
    <p:sldId id="369" r:id="rId30"/>
    <p:sldId id="583" r:id="rId31"/>
    <p:sldId id="376" r:id="rId32"/>
    <p:sldId id="382" r:id="rId33"/>
    <p:sldId id="373" r:id="rId34"/>
    <p:sldId id="378" r:id="rId35"/>
    <p:sldId id="379" r:id="rId36"/>
    <p:sldId id="380" r:id="rId37"/>
    <p:sldId id="550" r:id="rId38"/>
    <p:sldId id="548" r:id="rId39"/>
    <p:sldId id="549" r:id="rId40"/>
    <p:sldId id="322" r:id="rId41"/>
  </p:sldIdLst>
  <p:sldSz cx="9144000" cy="5143500" type="screen16x9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7" userDrawn="1">
          <p15:clr>
            <a:srgbClr val="A4A3A4"/>
          </p15:clr>
        </p15:guide>
        <p15:guide id="2" pos="29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403"/>
    <a:srgbClr val="002161"/>
    <a:srgbClr val="F49950"/>
    <a:srgbClr val="FC6C1C"/>
    <a:srgbClr val="FC9352"/>
    <a:srgbClr val="FE9800"/>
    <a:srgbClr val="029598"/>
    <a:srgbClr val="001949"/>
    <a:srgbClr val="2A79FF"/>
    <a:srgbClr val="01A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7" autoAdjust="0"/>
    <p:restoredTop sz="94731" autoAdjust="0"/>
  </p:normalViewPr>
  <p:slideViewPr>
    <p:cSldViewPr showGuides="1">
      <p:cViewPr varScale="1">
        <p:scale>
          <a:sx n="93" d="100"/>
          <a:sy n="93" d="100"/>
        </p:scale>
        <p:origin x="556" y="60"/>
      </p:cViewPr>
      <p:guideLst>
        <p:guide orient="horz" pos="1677"/>
        <p:guide pos="29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56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482E4-6631-4D0B-A83A-7B10D86C9861}" type="doc">
      <dgm:prSet loTypeId="urn:microsoft.com/office/officeart/2005/8/layout/hProcess6" loCatId="process" qsTypeId="urn:microsoft.com/office/officeart/2005/8/quickstyle/simple1#2" qsCatId="simple" csTypeId="urn:microsoft.com/office/officeart/2005/8/colors/accent1_2#2" csCatId="accent1" phldr="1"/>
      <dgm:spPr/>
    </dgm:pt>
    <dgm:pt modelId="{E083C22F-8A78-4559-AC8A-5CF1FF3681F8}">
      <dgm:prSet phldrT="[文本]" custT="1"/>
      <dgm:spPr>
        <a:ln>
          <a:solidFill>
            <a:srgbClr val="FC6C1C"/>
          </a:solidFill>
        </a:ln>
      </dgm:spPr>
      <dgm:t>
        <a:bodyPr/>
        <a:lstStyle/>
        <a:p>
          <a:r>
            <a: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rPr>
            <a:t>学校注册</a:t>
          </a:r>
        </a:p>
      </dgm:t>
    </dgm:pt>
    <dgm:pt modelId="{47EAD2F9-F96E-4B34-BB6A-1306B69B98F4}" cxnId="{4031B0A8-D650-416C-AB3D-B99E5FEED1B9}" type="parTrans">
      <dgm:prSet/>
      <dgm:spPr/>
      <dgm:t>
        <a:bodyPr/>
        <a:lstStyle/>
        <a:p>
          <a:endParaRPr lang="zh-CN" altLang="en-US" sz="14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130A90-F056-4299-AB13-BE8E8A31C2D3}" cxnId="{4031B0A8-D650-416C-AB3D-B99E5FEED1B9}" type="sibTrans">
      <dgm:prSet/>
      <dgm:spPr/>
      <dgm:t>
        <a:bodyPr/>
        <a:lstStyle/>
        <a:p>
          <a:endParaRPr lang="zh-CN" altLang="en-US" sz="14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2A0E02-C8E0-41A1-8D12-0F483D5BBC3A}">
      <dgm:prSet phldrT="[文本]" custT="1"/>
      <dgm:spPr>
        <a:ln>
          <a:solidFill>
            <a:srgbClr val="FC6C1C"/>
          </a:solidFill>
        </a:ln>
      </dgm:spPr>
      <dgm:t>
        <a:bodyPr/>
        <a:lstStyle/>
        <a:p>
          <a:r>
            <a: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rPr>
            <a:t>选型申报</a:t>
          </a:r>
        </a:p>
      </dgm:t>
    </dgm:pt>
    <dgm:pt modelId="{E9FE2E41-5C99-4443-85B1-B2B46BF869A8}" cxnId="{AB48AD7F-D4CF-4CC2-B972-010FEF276F65}" type="parTrans">
      <dgm:prSet/>
      <dgm:spPr/>
      <dgm:t>
        <a:bodyPr/>
        <a:lstStyle/>
        <a:p>
          <a:endParaRPr lang="zh-CN" altLang="en-US" sz="14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A06E63-273D-4778-977C-7A9A1F157CB0}" cxnId="{AB48AD7F-D4CF-4CC2-B972-010FEF276F65}" type="sibTrans">
      <dgm:prSet/>
      <dgm:spPr/>
      <dgm:t>
        <a:bodyPr/>
        <a:lstStyle/>
        <a:p>
          <a:endParaRPr lang="zh-CN" altLang="en-US" sz="14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DBFBE2-7AF4-4150-9214-AC9830D72103}">
      <dgm:prSet phldrT="[文本]" custT="1"/>
      <dgm:spPr>
        <a:ln>
          <a:solidFill>
            <a:srgbClr val="FC6C1C"/>
          </a:solidFill>
        </a:ln>
      </dgm:spPr>
      <dgm:t>
        <a:bodyPr/>
        <a:lstStyle/>
        <a:p>
          <a:r>
            <a: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rPr>
            <a:t>采购审批</a:t>
          </a:r>
        </a:p>
      </dgm:t>
    </dgm:pt>
    <dgm:pt modelId="{C7D87F94-7687-433F-AFB8-75C5FA56D3EA}" cxnId="{A618449F-7DE0-44B0-A614-029B1701E6EE}" type="parTrans">
      <dgm:prSet/>
      <dgm:spPr/>
      <dgm:t>
        <a:bodyPr/>
        <a:lstStyle/>
        <a:p>
          <a:endParaRPr lang="zh-CN" altLang="en-US" sz="14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6FABE3-1596-48D2-8346-ECE09C8B90D7}" cxnId="{A618449F-7DE0-44B0-A614-029B1701E6EE}" type="sibTrans">
      <dgm:prSet/>
      <dgm:spPr/>
      <dgm:t>
        <a:bodyPr/>
        <a:lstStyle/>
        <a:p>
          <a:endParaRPr lang="zh-CN" altLang="en-US" sz="14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135371-ABDE-4167-BB9A-614CC5E10D2A}">
      <dgm:prSet phldrT="[文本]" custT="1"/>
      <dgm:spPr>
        <a:ln>
          <a:solidFill>
            <a:srgbClr val="FC6C1C"/>
          </a:solidFill>
        </a:ln>
      </dgm:spPr>
      <dgm:t>
        <a:bodyPr/>
        <a:lstStyle/>
        <a:p>
          <a:r>
            <a: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rPr>
            <a:t>订单管理</a:t>
          </a:r>
        </a:p>
      </dgm:t>
    </dgm:pt>
    <dgm:pt modelId="{E7078840-36B6-4854-92D0-830B24285F22}" cxnId="{B7F634DC-88A3-41DF-B432-D3ECED8A913A}" type="parTrans">
      <dgm:prSet/>
      <dgm:spPr/>
      <dgm:t>
        <a:bodyPr/>
        <a:lstStyle/>
        <a:p>
          <a:endParaRPr lang="zh-CN" altLang="en-US" sz="14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2760E3-610F-4B04-8C2B-5BD0B9C4385E}" cxnId="{B7F634DC-88A3-41DF-B432-D3ECED8A913A}" type="sibTrans">
      <dgm:prSet/>
      <dgm:spPr/>
      <dgm:t>
        <a:bodyPr/>
        <a:lstStyle/>
        <a:p>
          <a:endParaRPr lang="zh-CN" altLang="en-US" sz="14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2DC245-FF29-4B9F-85DF-C3B1F02F6815}">
      <dgm:prSet custT="1"/>
      <dgm:spPr>
        <a:ln>
          <a:solidFill>
            <a:srgbClr val="FC6C1C"/>
          </a:solidFill>
        </a:ln>
      </dgm:spPr>
      <dgm:t>
        <a:bodyPr/>
        <a:lstStyle/>
        <a:p>
          <a:r>
            <a: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rPr>
            <a:t>收货评价</a:t>
          </a:r>
        </a:p>
      </dgm:t>
    </dgm:pt>
    <dgm:pt modelId="{00301911-FF9E-4AFC-9E18-274EDDF79D78}" cxnId="{76C725A3-BBFB-4542-BFB8-5CBD7BC4B146}" type="parTrans">
      <dgm:prSet/>
      <dgm:spPr/>
      <dgm:t>
        <a:bodyPr/>
        <a:lstStyle/>
        <a:p>
          <a:endParaRPr lang="zh-CN" altLang="en-US" sz="14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9F77A78-173E-4B4B-9477-F93D010E6B03}" cxnId="{76C725A3-BBFB-4542-BFB8-5CBD7BC4B146}" type="sibTrans">
      <dgm:prSet/>
      <dgm:spPr/>
      <dgm:t>
        <a:bodyPr/>
        <a:lstStyle/>
        <a:p>
          <a:endParaRPr lang="zh-CN" altLang="en-US" sz="14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9D164AC-780E-4B1B-AB4C-70DB68102733}" type="pres">
      <dgm:prSet presAssocID="{F25482E4-6631-4D0B-A83A-7B10D86C9861}" presName="theList" presStyleCnt="0">
        <dgm:presLayoutVars>
          <dgm:dir/>
          <dgm:animLvl val="lvl"/>
          <dgm:resizeHandles val="exact"/>
        </dgm:presLayoutVars>
      </dgm:prSet>
      <dgm:spPr/>
    </dgm:pt>
    <dgm:pt modelId="{1FE30D84-6558-4BC6-9905-448F4D75F2F8}" type="pres">
      <dgm:prSet presAssocID="{E083C22F-8A78-4559-AC8A-5CF1FF3681F8}" presName="compNode" presStyleCnt="0"/>
      <dgm:spPr/>
    </dgm:pt>
    <dgm:pt modelId="{EB83B217-25D9-4A17-BBC7-5E499D545353}" type="pres">
      <dgm:prSet presAssocID="{E083C22F-8A78-4559-AC8A-5CF1FF3681F8}" presName="noGeometry" presStyleCnt="0"/>
      <dgm:spPr/>
    </dgm:pt>
    <dgm:pt modelId="{29087B0F-6C2C-464B-8CB0-630615207D2C}" type="pres">
      <dgm:prSet presAssocID="{E083C22F-8A78-4559-AC8A-5CF1FF3681F8}" presName="childTextVisible" presStyleLbl="bgAccFollowNode1" presStyleIdx="0" presStyleCnt="5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05072E78-9E2E-496C-B5AA-5087FAA65C84}" type="pres">
      <dgm:prSet presAssocID="{E083C22F-8A78-4559-AC8A-5CF1FF3681F8}" presName="childTextHidden" presStyleLbl="bgAccFollowNode1" presStyleIdx="0" presStyleCnt="5"/>
      <dgm:spPr/>
    </dgm:pt>
    <dgm:pt modelId="{EA2C0D63-20D2-4118-A24F-07C0D4FB9266}" type="pres">
      <dgm:prSet presAssocID="{E083C22F-8A78-4559-AC8A-5CF1FF3681F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13449E-AC43-4071-8B0B-8D92D32CB026}" type="pres">
      <dgm:prSet presAssocID="{E083C22F-8A78-4559-AC8A-5CF1FF3681F8}" presName="aSpace" presStyleCnt="0"/>
      <dgm:spPr/>
    </dgm:pt>
    <dgm:pt modelId="{C256CFBF-3A52-4437-86C8-D00CFFB3339E}" type="pres">
      <dgm:prSet presAssocID="{D12A0E02-C8E0-41A1-8D12-0F483D5BBC3A}" presName="compNode" presStyleCnt="0"/>
      <dgm:spPr/>
    </dgm:pt>
    <dgm:pt modelId="{AE46378E-D26E-41C2-89CD-7D53D9A3F62B}" type="pres">
      <dgm:prSet presAssocID="{D12A0E02-C8E0-41A1-8D12-0F483D5BBC3A}" presName="noGeometry" presStyleCnt="0"/>
      <dgm:spPr/>
    </dgm:pt>
    <dgm:pt modelId="{EEB5A669-D5E8-42EF-876E-5FBAFABCD43F}" type="pres">
      <dgm:prSet presAssocID="{D12A0E02-C8E0-41A1-8D12-0F483D5BBC3A}" presName="childTextVisible" presStyleLbl="bgAccFollowNode1" presStyleIdx="1" presStyleCnt="5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D6FBDE4A-9E4C-4A32-9056-A82113A82879}" type="pres">
      <dgm:prSet presAssocID="{D12A0E02-C8E0-41A1-8D12-0F483D5BBC3A}" presName="childTextHidden" presStyleLbl="bgAccFollowNode1" presStyleIdx="1" presStyleCnt="5"/>
      <dgm:spPr/>
    </dgm:pt>
    <dgm:pt modelId="{E7593242-AB73-42E2-B53C-13E9C5B7E95C}" type="pres">
      <dgm:prSet presAssocID="{D12A0E02-C8E0-41A1-8D12-0F483D5BBC3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F407A5-4859-47AE-89B1-9BFC5D94754E}" type="pres">
      <dgm:prSet presAssocID="{D12A0E02-C8E0-41A1-8D12-0F483D5BBC3A}" presName="aSpace" presStyleCnt="0"/>
      <dgm:spPr/>
    </dgm:pt>
    <dgm:pt modelId="{96B0D17F-C231-41AE-9616-FC3642082749}" type="pres">
      <dgm:prSet presAssocID="{CADBFBE2-7AF4-4150-9214-AC9830D72103}" presName="compNode" presStyleCnt="0"/>
      <dgm:spPr/>
    </dgm:pt>
    <dgm:pt modelId="{F50A1C01-F6B8-4AF4-AEC6-5E90D7F8C127}" type="pres">
      <dgm:prSet presAssocID="{CADBFBE2-7AF4-4150-9214-AC9830D72103}" presName="noGeometry" presStyleCnt="0"/>
      <dgm:spPr/>
    </dgm:pt>
    <dgm:pt modelId="{8792B9F6-BC47-4BD6-8643-699C442C5A97}" type="pres">
      <dgm:prSet presAssocID="{CADBFBE2-7AF4-4150-9214-AC9830D72103}" presName="childTextVisible" presStyleLbl="bgAccFollowNode1" presStyleIdx="2" presStyleCnt="5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48FB4BEA-DE28-4424-BD77-80F49878FCC9}" type="pres">
      <dgm:prSet presAssocID="{CADBFBE2-7AF4-4150-9214-AC9830D72103}" presName="childTextHidden" presStyleLbl="bgAccFollowNode1" presStyleIdx="2" presStyleCnt="5"/>
      <dgm:spPr/>
    </dgm:pt>
    <dgm:pt modelId="{3A1FFE29-C334-4666-9850-83B86EE4FFEA}" type="pres">
      <dgm:prSet presAssocID="{CADBFBE2-7AF4-4150-9214-AC9830D7210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14BC31-B644-4E29-96D6-46FD6FD34242}" type="pres">
      <dgm:prSet presAssocID="{CADBFBE2-7AF4-4150-9214-AC9830D72103}" presName="aSpace" presStyleCnt="0"/>
      <dgm:spPr/>
    </dgm:pt>
    <dgm:pt modelId="{BFFCE835-5128-4A34-A925-C03E01526BF8}" type="pres">
      <dgm:prSet presAssocID="{EB135371-ABDE-4167-BB9A-614CC5E10D2A}" presName="compNode" presStyleCnt="0"/>
      <dgm:spPr/>
    </dgm:pt>
    <dgm:pt modelId="{41702996-3F5C-4BB4-9102-CC541D580FAA}" type="pres">
      <dgm:prSet presAssocID="{EB135371-ABDE-4167-BB9A-614CC5E10D2A}" presName="noGeometry" presStyleCnt="0"/>
      <dgm:spPr/>
    </dgm:pt>
    <dgm:pt modelId="{EA00016F-CB87-48C6-88E2-CED7ACC0174F}" type="pres">
      <dgm:prSet presAssocID="{EB135371-ABDE-4167-BB9A-614CC5E10D2A}" presName="childTextVisible" presStyleLbl="bgAccFollowNode1" presStyleIdx="3" presStyleCnt="5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C402AA63-EFD8-434C-85FA-B107790B0FFA}" type="pres">
      <dgm:prSet presAssocID="{EB135371-ABDE-4167-BB9A-614CC5E10D2A}" presName="childTextHidden" presStyleLbl="bgAccFollowNode1" presStyleIdx="3" presStyleCnt="5"/>
      <dgm:spPr/>
    </dgm:pt>
    <dgm:pt modelId="{9FF9D96D-6827-4278-9126-C9279282061E}" type="pres">
      <dgm:prSet presAssocID="{EB135371-ABDE-4167-BB9A-614CC5E10D2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D6118D-C657-4B7E-987E-29AC1176F613}" type="pres">
      <dgm:prSet presAssocID="{EB135371-ABDE-4167-BB9A-614CC5E10D2A}" presName="aSpace" presStyleCnt="0"/>
      <dgm:spPr/>
    </dgm:pt>
    <dgm:pt modelId="{E0005267-BCCB-4A0E-8CD2-97F85620104D}" type="pres">
      <dgm:prSet presAssocID="{5B2DC245-FF29-4B9F-85DF-C3B1F02F6815}" presName="compNode" presStyleCnt="0"/>
      <dgm:spPr/>
    </dgm:pt>
    <dgm:pt modelId="{6D440FF6-7B6E-426B-94FF-63CBEEAC1634}" type="pres">
      <dgm:prSet presAssocID="{5B2DC245-FF29-4B9F-85DF-C3B1F02F6815}" presName="noGeometry" presStyleCnt="0"/>
      <dgm:spPr/>
    </dgm:pt>
    <dgm:pt modelId="{590C050F-C4B3-46E2-8FF5-39D27BC2F445}" type="pres">
      <dgm:prSet presAssocID="{5B2DC245-FF29-4B9F-85DF-C3B1F02F6815}" presName="childTextVisible" presStyleLbl="bgAccFollowNode1" presStyleIdx="4" presStyleCnt="5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F5D71E51-AB52-4BB8-9874-C02CCDDD5676}" type="pres">
      <dgm:prSet presAssocID="{5B2DC245-FF29-4B9F-85DF-C3B1F02F6815}" presName="childTextHidden" presStyleLbl="bgAccFollowNode1" presStyleIdx="4" presStyleCnt="5"/>
      <dgm:spPr/>
    </dgm:pt>
    <dgm:pt modelId="{E5DFFE30-1292-41A3-A925-0693A7738655}" type="pres">
      <dgm:prSet presAssocID="{5B2DC245-FF29-4B9F-85DF-C3B1F02F681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618449F-7DE0-44B0-A614-029B1701E6EE}" srcId="{F25482E4-6631-4D0B-A83A-7B10D86C9861}" destId="{CADBFBE2-7AF4-4150-9214-AC9830D72103}" srcOrd="2" destOrd="0" parTransId="{C7D87F94-7687-433F-AFB8-75C5FA56D3EA}" sibTransId="{E46FABE3-1596-48D2-8346-ECE09C8B90D7}"/>
    <dgm:cxn modelId="{D81BEEB2-D1D3-426D-9E70-FE4B9AF9010C}" type="presOf" srcId="{EB135371-ABDE-4167-BB9A-614CC5E10D2A}" destId="{9FF9D96D-6827-4278-9126-C9279282061E}" srcOrd="0" destOrd="0" presId="urn:microsoft.com/office/officeart/2005/8/layout/hProcess6"/>
    <dgm:cxn modelId="{89FE26B8-E8F9-484F-892A-E02B16148F55}" type="presOf" srcId="{5B2DC245-FF29-4B9F-85DF-C3B1F02F6815}" destId="{E5DFFE30-1292-41A3-A925-0693A7738655}" srcOrd="0" destOrd="0" presId="urn:microsoft.com/office/officeart/2005/8/layout/hProcess6"/>
    <dgm:cxn modelId="{AB48AD7F-D4CF-4CC2-B972-010FEF276F65}" srcId="{F25482E4-6631-4D0B-A83A-7B10D86C9861}" destId="{D12A0E02-C8E0-41A1-8D12-0F483D5BBC3A}" srcOrd="1" destOrd="0" parTransId="{E9FE2E41-5C99-4443-85B1-B2B46BF869A8}" sibTransId="{53A06E63-273D-4778-977C-7A9A1F157CB0}"/>
    <dgm:cxn modelId="{4031B0A8-D650-416C-AB3D-B99E5FEED1B9}" srcId="{F25482E4-6631-4D0B-A83A-7B10D86C9861}" destId="{E083C22F-8A78-4559-AC8A-5CF1FF3681F8}" srcOrd="0" destOrd="0" parTransId="{47EAD2F9-F96E-4B34-BB6A-1306B69B98F4}" sibTransId="{23130A90-F056-4299-AB13-BE8E8A31C2D3}"/>
    <dgm:cxn modelId="{68D5A5FC-AE80-4581-B136-36B3EBC84A6A}" type="presOf" srcId="{D12A0E02-C8E0-41A1-8D12-0F483D5BBC3A}" destId="{E7593242-AB73-42E2-B53C-13E9C5B7E95C}" srcOrd="0" destOrd="0" presId="urn:microsoft.com/office/officeart/2005/8/layout/hProcess6"/>
    <dgm:cxn modelId="{B7F634DC-88A3-41DF-B432-D3ECED8A913A}" srcId="{F25482E4-6631-4D0B-A83A-7B10D86C9861}" destId="{EB135371-ABDE-4167-BB9A-614CC5E10D2A}" srcOrd="3" destOrd="0" parTransId="{E7078840-36B6-4854-92D0-830B24285F22}" sibTransId="{592760E3-610F-4B04-8C2B-5BD0B9C4385E}"/>
    <dgm:cxn modelId="{EC6741D4-0343-4944-AC38-167805BD1AAA}" type="presOf" srcId="{CADBFBE2-7AF4-4150-9214-AC9830D72103}" destId="{3A1FFE29-C334-4666-9850-83B86EE4FFEA}" srcOrd="0" destOrd="0" presId="urn:microsoft.com/office/officeart/2005/8/layout/hProcess6"/>
    <dgm:cxn modelId="{76C725A3-BBFB-4542-BFB8-5CBD7BC4B146}" srcId="{F25482E4-6631-4D0B-A83A-7B10D86C9861}" destId="{5B2DC245-FF29-4B9F-85DF-C3B1F02F6815}" srcOrd="4" destOrd="0" parTransId="{00301911-FF9E-4AFC-9E18-274EDDF79D78}" sibTransId="{29F77A78-173E-4B4B-9477-F93D010E6B03}"/>
    <dgm:cxn modelId="{CE32A2D9-B733-4160-BEC3-3BBD7DBDDAD9}" type="presOf" srcId="{F25482E4-6631-4D0B-A83A-7B10D86C9861}" destId="{99D164AC-780E-4B1B-AB4C-70DB68102733}" srcOrd="0" destOrd="0" presId="urn:microsoft.com/office/officeart/2005/8/layout/hProcess6"/>
    <dgm:cxn modelId="{7A5BAD16-AB8D-4A0E-8784-269A0F09AB9F}" type="presOf" srcId="{E083C22F-8A78-4559-AC8A-5CF1FF3681F8}" destId="{EA2C0D63-20D2-4118-A24F-07C0D4FB9266}" srcOrd="0" destOrd="0" presId="urn:microsoft.com/office/officeart/2005/8/layout/hProcess6"/>
    <dgm:cxn modelId="{445E2932-9D0E-4B63-A511-C3594FB69F32}" type="presParOf" srcId="{99D164AC-780E-4B1B-AB4C-70DB68102733}" destId="{1FE30D84-6558-4BC6-9905-448F4D75F2F8}" srcOrd="0" destOrd="0" presId="urn:microsoft.com/office/officeart/2005/8/layout/hProcess6"/>
    <dgm:cxn modelId="{4F1723BC-F501-487A-A5DC-25F40F385FEB}" type="presParOf" srcId="{1FE30D84-6558-4BC6-9905-448F4D75F2F8}" destId="{EB83B217-25D9-4A17-BBC7-5E499D545353}" srcOrd="0" destOrd="0" presId="urn:microsoft.com/office/officeart/2005/8/layout/hProcess6"/>
    <dgm:cxn modelId="{E31E132E-859E-4B04-B056-F026E5988863}" type="presParOf" srcId="{1FE30D84-6558-4BC6-9905-448F4D75F2F8}" destId="{29087B0F-6C2C-464B-8CB0-630615207D2C}" srcOrd="1" destOrd="0" presId="urn:microsoft.com/office/officeart/2005/8/layout/hProcess6"/>
    <dgm:cxn modelId="{61A92278-A250-4A0C-A739-1A3F208342D0}" type="presParOf" srcId="{1FE30D84-6558-4BC6-9905-448F4D75F2F8}" destId="{05072E78-9E2E-496C-B5AA-5087FAA65C84}" srcOrd="2" destOrd="0" presId="urn:microsoft.com/office/officeart/2005/8/layout/hProcess6"/>
    <dgm:cxn modelId="{B7B2387D-8027-468F-B004-4B35085219A0}" type="presParOf" srcId="{1FE30D84-6558-4BC6-9905-448F4D75F2F8}" destId="{EA2C0D63-20D2-4118-A24F-07C0D4FB9266}" srcOrd="3" destOrd="0" presId="urn:microsoft.com/office/officeart/2005/8/layout/hProcess6"/>
    <dgm:cxn modelId="{8B4FC918-7A20-4B9C-AE7B-BA56F43E9757}" type="presParOf" srcId="{99D164AC-780E-4B1B-AB4C-70DB68102733}" destId="{B513449E-AC43-4071-8B0B-8D92D32CB026}" srcOrd="1" destOrd="0" presId="urn:microsoft.com/office/officeart/2005/8/layout/hProcess6"/>
    <dgm:cxn modelId="{B991C89F-2E83-4717-9065-5A12FB6F9993}" type="presParOf" srcId="{99D164AC-780E-4B1B-AB4C-70DB68102733}" destId="{C256CFBF-3A52-4437-86C8-D00CFFB3339E}" srcOrd="2" destOrd="0" presId="urn:microsoft.com/office/officeart/2005/8/layout/hProcess6"/>
    <dgm:cxn modelId="{E5570CED-0CC6-47A8-9AA3-942745ABF1EB}" type="presParOf" srcId="{C256CFBF-3A52-4437-86C8-D00CFFB3339E}" destId="{AE46378E-D26E-41C2-89CD-7D53D9A3F62B}" srcOrd="0" destOrd="0" presId="urn:microsoft.com/office/officeart/2005/8/layout/hProcess6"/>
    <dgm:cxn modelId="{0F2354EF-F7EF-4D2C-AD67-AB2E27095C30}" type="presParOf" srcId="{C256CFBF-3A52-4437-86C8-D00CFFB3339E}" destId="{EEB5A669-D5E8-42EF-876E-5FBAFABCD43F}" srcOrd="1" destOrd="0" presId="urn:microsoft.com/office/officeart/2005/8/layout/hProcess6"/>
    <dgm:cxn modelId="{7FC8B092-D34B-4662-8A28-EB57C1D3B9AA}" type="presParOf" srcId="{C256CFBF-3A52-4437-86C8-D00CFFB3339E}" destId="{D6FBDE4A-9E4C-4A32-9056-A82113A82879}" srcOrd="2" destOrd="0" presId="urn:microsoft.com/office/officeart/2005/8/layout/hProcess6"/>
    <dgm:cxn modelId="{9E6A0015-89B8-4F07-90D5-A0CFA1DB8F0D}" type="presParOf" srcId="{C256CFBF-3A52-4437-86C8-D00CFFB3339E}" destId="{E7593242-AB73-42E2-B53C-13E9C5B7E95C}" srcOrd="3" destOrd="0" presId="urn:microsoft.com/office/officeart/2005/8/layout/hProcess6"/>
    <dgm:cxn modelId="{E27CB721-F8E5-4DD8-8607-2DCF9C969FCD}" type="presParOf" srcId="{99D164AC-780E-4B1B-AB4C-70DB68102733}" destId="{91F407A5-4859-47AE-89B1-9BFC5D94754E}" srcOrd="3" destOrd="0" presId="urn:microsoft.com/office/officeart/2005/8/layout/hProcess6"/>
    <dgm:cxn modelId="{4D6D78D7-341A-4545-913C-37C2B7F3CE7F}" type="presParOf" srcId="{99D164AC-780E-4B1B-AB4C-70DB68102733}" destId="{96B0D17F-C231-41AE-9616-FC3642082749}" srcOrd="4" destOrd="0" presId="urn:microsoft.com/office/officeart/2005/8/layout/hProcess6"/>
    <dgm:cxn modelId="{44B703E9-2442-4C77-8F5B-D1551C9EB3B7}" type="presParOf" srcId="{96B0D17F-C231-41AE-9616-FC3642082749}" destId="{F50A1C01-F6B8-4AF4-AEC6-5E90D7F8C127}" srcOrd="0" destOrd="0" presId="urn:microsoft.com/office/officeart/2005/8/layout/hProcess6"/>
    <dgm:cxn modelId="{D89B331E-DC0A-4DF1-9B65-93C7398F46AD}" type="presParOf" srcId="{96B0D17F-C231-41AE-9616-FC3642082749}" destId="{8792B9F6-BC47-4BD6-8643-699C442C5A97}" srcOrd="1" destOrd="0" presId="urn:microsoft.com/office/officeart/2005/8/layout/hProcess6"/>
    <dgm:cxn modelId="{0FE9EF0F-1DFD-4F21-8343-719FDCBCC5B4}" type="presParOf" srcId="{96B0D17F-C231-41AE-9616-FC3642082749}" destId="{48FB4BEA-DE28-4424-BD77-80F49878FCC9}" srcOrd="2" destOrd="0" presId="urn:microsoft.com/office/officeart/2005/8/layout/hProcess6"/>
    <dgm:cxn modelId="{D39C05B5-97D4-4AE5-B17E-0AD2C3E71A71}" type="presParOf" srcId="{96B0D17F-C231-41AE-9616-FC3642082749}" destId="{3A1FFE29-C334-4666-9850-83B86EE4FFEA}" srcOrd="3" destOrd="0" presId="urn:microsoft.com/office/officeart/2005/8/layout/hProcess6"/>
    <dgm:cxn modelId="{675487DC-1413-48A5-B6DF-0E65841F97BA}" type="presParOf" srcId="{99D164AC-780E-4B1B-AB4C-70DB68102733}" destId="{3514BC31-B644-4E29-96D6-46FD6FD34242}" srcOrd="5" destOrd="0" presId="urn:microsoft.com/office/officeart/2005/8/layout/hProcess6"/>
    <dgm:cxn modelId="{A62A2AA7-48FA-4252-A16B-F6830D129C1F}" type="presParOf" srcId="{99D164AC-780E-4B1B-AB4C-70DB68102733}" destId="{BFFCE835-5128-4A34-A925-C03E01526BF8}" srcOrd="6" destOrd="0" presId="urn:microsoft.com/office/officeart/2005/8/layout/hProcess6"/>
    <dgm:cxn modelId="{7D423C40-2C6C-4F98-8DEA-E729DC945325}" type="presParOf" srcId="{BFFCE835-5128-4A34-A925-C03E01526BF8}" destId="{41702996-3F5C-4BB4-9102-CC541D580FAA}" srcOrd="0" destOrd="0" presId="urn:microsoft.com/office/officeart/2005/8/layout/hProcess6"/>
    <dgm:cxn modelId="{47240B09-C698-45B8-8621-4EC34C131AB2}" type="presParOf" srcId="{BFFCE835-5128-4A34-A925-C03E01526BF8}" destId="{EA00016F-CB87-48C6-88E2-CED7ACC0174F}" srcOrd="1" destOrd="0" presId="urn:microsoft.com/office/officeart/2005/8/layout/hProcess6"/>
    <dgm:cxn modelId="{0BF7E3A8-3F79-4595-92BB-9A0CA098519C}" type="presParOf" srcId="{BFFCE835-5128-4A34-A925-C03E01526BF8}" destId="{C402AA63-EFD8-434C-85FA-B107790B0FFA}" srcOrd="2" destOrd="0" presId="urn:microsoft.com/office/officeart/2005/8/layout/hProcess6"/>
    <dgm:cxn modelId="{728B03D1-F6DE-457F-881A-8AFFADBE951A}" type="presParOf" srcId="{BFFCE835-5128-4A34-A925-C03E01526BF8}" destId="{9FF9D96D-6827-4278-9126-C9279282061E}" srcOrd="3" destOrd="0" presId="urn:microsoft.com/office/officeart/2005/8/layout/hProcess6"/>
    <dgm:cxn modelId="{71FF5EE8-FE04-4297-9C62-56494E03EF0E}" type="presParOf" srcId="{99D164AC-780E-4B1B-AB4C-70DB68102733}" destId="{19D6118D-C657-4B7E-987E-29AC1176F613}" srcOrd="7" destOrd="0" presId="urn:microsoft.com/office/officeart/2005/8/layout/hProcess6"/>
    <dgm:cxn modelId="{62EACDB6-09AB-4A63-BF6E-BB4339C7DC0C}" type="presParOf" srcId="{99D164AC-780E-4B1B-AB4C-70DB68102733}" destId="{E0005267-BCCB-4A0E-8CD2-97F85620104D}" srcOrd="8" destOrd="0" presId="urn:microsoft.com/office/officeart/2005/8/layout/hProcess6"/>
    <dgm:cxn modelId="{D7EC3C0D-F245-442B-8BD1-21B508155969}" type="presParOf" srcId="{E0005267-BCCB-4A0E-8CD2-97F85620104D}" destId="{6D440FF6-7B6E-426B-94FF-63CBEEAC1634}" srcOrd="0" destOrd="0" presId="urn:microsoft.com/office/officeart/2005/8/layout/hProcess6"/>
    <dgm:cxn modelId="{FB76CAA1-DF0D-41F8-9089-DD36E1538550}" type="presParOf" srcId="{E0005267-BCCB-4A0E-8CD2-97F85620104D}" destId="{590C050F-C4B3-46E2-8FF5-39D27BC2F445}" srcOrd="1" destOrd="0" presId="urn:microsoft.com/office/officeart/2005/8/layout/hProcess6"/>
    <dgm:cxn modelId="{C3D2EB5E-9932-4FE4-B24E-062E0D6AB1A2}" type="presParOf" srcId="{E0005267-BCCB-4A0E-8CD2-97F85620104D}" destId="{F5D71E51-AB52-4BB8-9874-C02CCDDD5676}" srcOrd="2" destOrd="0" presId="urn:microsoft.com/office/officeart/2005/8/layout/hProcess6"/>
    <dgm:cxn modelId="{DF81D82B-CCF8-4DD7-863C-ACCBB0230C17}" type="presParOf" srcId="{E0005267-BCCB-4A0E-8CD2-97F85620104D}" destId="{E5DFFE30-1292-41A3-A925-0693A773865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280920" cy="1567969"/>
        <a:chOff x="0" y="0"/>
        <a:chExt cx="8280920" cy="1567969"/>
      </a:xfrm>
    </dsp:grpSpPr>
    <dsp:sp modelId="{29087B0F-6C2C-464B-8CB0-630615207D2C}">
      <dsp:nvSpPr>
        <dsp:cNvPr id="3" name="右箭头 2"/>
        <dsp:cNvSpPr/>
      </dsp:nvSpPr>
      <dsp:spPr bwMode="white">
        <a:xfrm>
          <a:off x="318497" y="227172"/>
          <a:ext cx="1273988" cy="111362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60000"/>
            <a:lumOff val="4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6840" tIns="29210" rIns="58420" bIns="29210" anchor="ctr"/>
        <a:lstStyle>
          <a:lvl1pPr algn="ctr">
            <a:defRPr sz="46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318497" y="227172"/>
        <a:ext cx="1273988" cy="1113626"/>
      </dsp:txXfrm>
    </dsp:sp>
    <dsp:sp modelId="{EA2C0D63-20D2-4118-A24F-07C0D4FB9266}">
      <dsp:nvSpPr>
        <dsp:cNvPr id="4" name="椭圆 3"/>
        <dsp:cNvSpPr/>
      </dsp:nvSpPr>
      <dsp:spPr bwMode="white">
        <a:xfrm>
          <a:off x="0" y="465488"/>
          <a:ext cx="636994" cy="636994"/>
        </a:xfrm>
        <a:prstGeom prst="ellipse">
          <a:avLst/>
        </a:prstGeom>
        <a:ln>
          <a:solidFill>
            <a:srgbClr val="FC6C1C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rPr>
            <a:t>学校注册</a:t>
          </a:r>
        </a:p>
      </dsp:txBody>
      <dsp:txXfrm>
        <a:off x="0" y="465488"/>
        <a:ext cx="636994" cy="636994"/>
      </dsp:txXfrm>
    </dsp:sp>
    <dsp:sp modelId="{EEB5A669-D5E8-42EF-876E-5FBAFABCD43F}">
      <dsp:nvSpPr>
        <dsp:cNvPr id="5" name="右箭头 4"/>
        <dsp:cNvSpPr/>
      </dsp:nvSpPr>
      <dsp:spPr bwMode="white">
        <a:xfrm>
          <a:off x="1990606" y="227172"/>
          <a:ext cx="1273988" cy="111362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60000"/>
            <a:lumOff val="4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6840" tIns="29210" rIns="58420" bIns="29210" anchor="ctr"/>
        <a:lstStyle>
          <a:lvl1pPr algn="ctr">
            <a:defRPr sz="46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1990606" y="227172"/>
        <a:ext cx="1273988" cy="1113626"/>
      </dsp:txXfrm>
    </dsp:sp>
    <dsp:sp modelId="{E7593242-AB73-42E2-B53C-13E9C5B7E95C}">
      <dsp:nvSpPr>
        <dsp:cNvPr id="6" name="椭圆 5"/>
        <dsp:cNvSpPr/>
      </dsp:nvSpPr>
      <dsp:spPr bwMode="white">
        <a:xfrm>
          <a:off x="1672109" y="465488"/>
          <a:ext cx="636994" cy="636994"/>
        </a:xfrm>
        <a:prstGeom prst="ellipse">
          <a:avLst/>
        </a:prstGeom>
        <a:ln>
          <a:solidFill>
            <a:srgbClr val="FC6C1C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rPr>
            <a:t>选型申报</a:t>
          </a:r>
        </a:p>
      </dsp:txBody>
      <dsp:txXfrm>
        <a:off x="1672109" y="465488"/>
        <a:ext cx="636994" cy="636994"/>
      </dsp:txXfrm>
    </dsp:sp>
    <dsp:sp modelId="{8792B9F6-BC47-4BD6-8643-699C442C5A97}">
      <dsp:nvSpPr>
        <dsp:cNvPr id="7" name="右箭头 6"/>
        <dsp:cNvSpPr/>
      </dsp:nvSpPr>
      <dsp:spPr bwMode="white">
        <a:xfrm>
          <a:off x="3662715" y="227172"/>
          <a:ext cx="1273988" cy="111362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60000"/>
            <a:lumOff val="4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6840" tIns="29210" rIns="58420" bIns="29210" anchor="ctr"/>
        <a:lstStyle>
          <a:lvl1pPr algn="ctr">
            <a:defRPr sz="46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3662715" y="227172"/>
        <a:ext cx="1273988" cy="1113626"/>
      </dsp:txXfrm>
    </dsp:sp>
    <dsp:sp modelId="{3A1FFE29-C334-4666-9850-83B86EE4FFEA}">
      <dsp:nvSpPr>
        <dsp:cNvPr id="8" name="椭圆 7"/>
        <dsp:cNvSpPr/>
      </dsp:nvSpPr>
      <dsp:spPr bwMode="white">
        <a:xfrm>
          <a:off x="3344218" y="465488"/>
          <a:ext cx="636994" cy="636994"/>
        </a:xfrm>
        <a:prstGeom prst="ellipse">
          <a:avLst/>
        </a:prstGeom>
        <a:ln>
          <a:solidFill>
            <a:srgbClr val="FC6C1C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rPr>
            <a:t>采购审批</a:t>
          </a:r>
        </a:p>
      </dsp:txBody>
      <dsp:txXfrm>
        <a:off x="3344218" y="465488"/>
        <a:ext cx="636994" cy="636994"/>
      </dsp:txXfrm>
    </dsp:sp>
    <dsp:sp modelId="{EA00016F-CB87-48C6-88E2-CED7ACC0174F}">
      <dsp:nvSpPr>
        <dsp:cNvPr id="9" name="右箭头 8"/>
        <dsp:cNvSpPr/>
      </dsp:nvSpPr>
      <dsp:spPr bwMode="white">
        <a:xfrm>
          <a:off x="5334823" y="227172"/>
          <a:ext cx="1273988" cy="111362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60000"/>
            <a:lumOff val="4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6840" tIns="29210" rIns="58420" bIns="29210" anchor="ctr"/>
        <a:lstStyle>
          <a:lvl1pPr algn="ctr">
            <a:defRPr sz="46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5334823" y="227172"/>
        <a:ext cx="1273988" cy="1113626"/>
      </dsp:txXfrm>
    </dsp:sp>
    <dsp:sp modelId="{9FF9D96D-6827-4278-9126-C9279282061E}">
      <dsp:nvSpPr>
        <dsp:cNvPr id="10" name="椭圆 9"/>
        <dsp:cNvSpPr/>
      </dsp:nvSpPr>
      <dsp:spPr bwMode="white">
        <a:xfrm>
          <a:off x="5016327" y="465488"/>
          <a:ext cx="636994" cy="636994"/>
        </a:xfrm>
        <a:prstGeom prst="ellipse">
          <a:avLst/>
        </a:prstGeom>
        <a:ln>
          <a:solidFill>
            <a:srgbClr val="FC6C1C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rPr>
            <a:t>订单管理</a:t>
          </a:r>
        </a:p>
      </dsp:txBody>
      <dsp:txXfrm>
        <a:off x="5016327" y="465488"/>
        <a:ext cx="636994" cy="636994"/>
      </dsp:txXfrm>
    </dsp:sp>
    <dsp:sp modelId="{590C050F-C4B3-46E2-8FF5-39D27BC2F445}">
      <dsp:nvSpPr>
        <dsp:cNvPr id="11" name="右箭头 10"/>
        <dsp:cNvSpPr/>
      </dsp:nvSpPr>
      <dsp:spPr bwMode="white">
        <a:xfrm>
          <a:off x="7006932" y="227172"/>
          <a:ext cx="1273988" cy="111362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60000"/>
            <a:lumOff val="4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6840" tIns="29210" rIns="58420" bIns="29210" anchor="ctr"/>
        <a:lstStyle>
          <a:lvl1pPr algn="ctr">
            <a:defRPr sz="46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7006932" y="227172"/>
        <a:ext cx="1273988" cy="1113626"/>
      </dsp:txXfrm>
    </dsp:sp>
    <dsp:sp modelId="{E5DFFE30-1292-41A3-A925-0693A7738655}">
      <dsp:nvSpPr>
        <dsp:cNvPr id="12" name="椭圆 11"/>
        <dsp:cNvSpPr/>
      </dsp:nvSpPr>
      <dsp:spPr bwMode="white">
        <a:xfrm>
          <a:off x="6688435" y="465488"/>
          <a:ext cx="636994" cy="636994"/>
        </a:xfrm>
        <a:prstGeom prst="ellipse">
          <a:avLst/>
        </a:prstGeom>
        <a:ln>
          <a:solidFill>
            <a:srgbClr val="FC6C1C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rPr>
            <a:t>收货评价</a:t>
          </a:r>
        </a:p>
      </dsp:txBody>
      <dsp:txXfrm>
        <a:off x="6688435" y="465488"/>
        <a:ext cx="636994" cy="636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ED5F-AB97-47B5-9F7B-ACDF41A6E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251520" y="208003"/>
            <a:ext cx="432048" cy="419531"/>
            <a:chOff x="298460" y="987574"/>
            <a:chExt cx="288032" cy="279687"/>
          </a:xfrm>
        </p:grpSpPr>
        <p:sp>
          <p:nvSpPr>
            <p:cNvPr id="5" name="矩形 4"/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36.xml"/><Relationship Id="rId7" Type="http://schemas.openxmlformats.org/officeDocument/2006/relationships/image" Target="../media/image10.png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3.xml"/><Relationship Id="rId1" Type="http://schemas.openxmlformats.org/officeDocument/2006/relationships/hyperlink" Target="https://jzzxmall.czedu.cn/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tags" Target="../tags/tag4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tags" Target="../tags/tag44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tags" Target="../tags/tag4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tags" Target="../tags/tag4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tags" Target="../tags/tag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7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tags" Target="../tags/tag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tags" Target="../tags/tag5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2.xml"/><Relationship Id="rId2" Type="http://schemas.openxmlformats.org/officeDocument/2006/relationships/image" Target="../media/image7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8"/>
          <p:cNvSpPr txBox="1">
            <a:spLocks noChangeArrowheads="1"/>
          </p:cNvSpPr>
          <p:nvPr/>
        </p:nvSpPr>
        <p:spPr bwMode="auto">
          <a:xfrm>
            <a:off x="636270" y="915670"/>
            <a:ext cx="7871460" cy="154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1"/>
                </a:solidFill>
                <a:latin typeface="金山云技术体" charset="-122"/>
                <a:ea typeface="金山云技术体" charset="-122"/>
              </a:rPr>
              <a:t>南京市教学仪器</a:t>
            </a:r>
            <a:r>
              <a:rPr lang="zh-CN" altLang="en-US" sz="4800" b="1" smtClean="0">
                <a:solidFill>
                  <a:schemeClr val="accent1"/>
                </a:solidFill>
                <a:latin typeface="金山云技术体" charset="-122"/>
                <a:ea typeface="金山云技术体" charset="-122"/>
              </a:rPr>
              <a:t>网</a:t>
            </a:r>
            <a:endParaRPr lang="zh-CN" altLang="en-US" sz="4800" b="1" dirty="0" smtClean="0">
              <a:solidFill>
                <a:schemeClr val="accent1"/>
              </a:solidFill>
              <a:latin typeface="金山云技术体" charset="-122"/>
              <a:ea typeface="金山云技术体" charset="-122"/>
            </a:endParaRPr>
          </a:p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金山云技术体" charset="-122"/>
                <a:ea typeface="金山云技术体" charset="-122"/>
                <a:sym typeface="+mn-ea"/>
              </a:rPr>
              <a:t>学校</a:t>
            </a:r>
            <a:r>
              <a:rPr lang="zh-CN" altLang="en-US" sz="4800" b="1" dirty="0">
                <a:solidFill>
                  <a:schemeClr val="accent1"/>
                </a:solidFill>
                <a:latin typeface="金山云技术体" charset="-122"/>
                <a:ea typeface="金山云技术体" charset="-122"/>
                <a:sym typeface="+mn-ea"/>
              </a:rPr>
              <a:t>操作培训</a:t>
            </a:r>
            <a:endParaRPr lang="zh-CN" altLang="en-US" sz="4800" b="1" dirty="0">
              <a:solidFill>
                <a:schemeClr val="accent1"/>
              </a:solidFill>
              <a:latin typeface="金山云技术体" charset="-122"/>
              <a:ea typeface="金山云技术体" charset="-122"/>
              <a:sym typeface="+mn-ea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123727" y="3795886"/>
            <a:ext cx="4896544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29538" y="4077846"/>
            <a:ext cx="3827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建设单位：南京市教育技术装备中心</a:t>
            </a:r>
            <a:endParaRPr lang="zh-CN" altLang="en-US" b="1" dirty="0" smtClean="0">
              <a:solidFill>
                <a:schemeClr val="accent1"/>
              </a:solidFill>
              <a:latin typeface="金山云技术体" charset="-122"/>
              <a:ea typeface="金山云技术体" charset="-122"/>
              <a:cs typeface="金山云技术体" charset="-122"/>
            </a:endParaRPr>
          </a:p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技术支持：南京骏飞科技有限公司</a:t>
            </a:r>
            <a:endParaRPr lang="zh-CN" altLang="en-US" b="1" dirty="0" smtClean="0">
              <a:solidFill>
                <a:schemeClr val="accent1"/>
              </a:solidFill>
              <a:latin typeface="金山云技术体" charset="-122"/>
              <a:ea typeface="金山云技术体" charset="-122"/>
              <a:cs typeface="金山云技术体" charset="-122"/>
            </a:endParaRPr>
          </a:p>
          <a:p>
            <a:pPr algn="ctr"/>
            <a:r>
              <a:rPr lang="en-US" altLang="zh-CN" b="1" dirty="0">
                <a:solidFill>
                  <a:schemeClr val="accent1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2023.05.29</a:t>
            </a:r>
            <a:endParaRPr lang="en-US" altLang="zh-CN" b="1" dirty="0">
              <a:solidFill>
                <a:schemeClr val="accent1"/>
              </a:solidFill>
              <a:latin typeface="金山云技术体" charset="-122"/>
              <a:ea typeface="金山云技术体" charset="-122"/>
              <a:cs typeface="金山云技术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24943" y="2867694"/>
            <a:ext cx="322210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仪器订购电商化</a:t>
            </a:r>
            <a:endParaRPr lang="en-US" altLang="zh-CN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申报审批流程化</a:t>
            </a:r>
            <a:endParaRPr lang="zh-CN" altLang="en-US" sz="40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818"/>
            <a:ext cx="9144000" cy="969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7"/>
          <p:cNvSpPr txBox="1"/>
          <p:nvPr/>
        </p:nvSpPr>
        <p:spPr>
          <a:xfrm>
            <a:off x="3337583" y="2014975"/>
            <a:ext cx="323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学校注册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491880" y="1149122"/>
            <a:ext cx="414516" cy="414516"/>
            <a:chOff x="3543574" y="4265651"/>
            <a:chExt cx="414516" cy="414516"/>
          </a:xfrm>
        </p:grpSpPr>
        <p:sp>
          <p:nvSpPr>
            <p:cNvPr id="44" name="椭圆 43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74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050431" y="1149122"/>
            <a:ext cx="414516" cy="414516"/>
            <a:chOff x="4102125" y="4265651"/>
            <a:chExt cx="414516" cy="414516"/>
          </a:xfrm>
        </p:grpSpPr>
        <p:sp>
          <p:nvSpPr>
            <p:cNvPr id="45" name="椭圆 44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68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5129792" y="1149122"/>
            <a:ext cx="414516" cy="414516"/>
            <a:chOff x="5181486" y="4265651"/>
            <a:chExt cx="414516" cy="414516"/>
          </a:xfrm>
        </p:grpSpPr>
        <p:sp>
          <p:nvSpPr>
            <p:cNvPr id="46" name="椭圆 45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59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574743" y="1149122"/>
            <a:ext cx="414516" cy="414516"/>
            <a:chOff x="4626437" y="4265651"/>
            <a:chExt cx="414516" cy="414516"/>
          </a:xfrm>
        </p:grpSpPr>
        <p:sp>
          <p:nvSpPr>
            <p:cNvPr id="49" name="椭圆 48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52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1366956" y="1489357"/>
            <a:ext cx="1586056" cy="1586449"/>
            <a:chOff x="1041891" y="2887277"/>
            <a:chExt cx="1036261" cy="1036518"/>
          </a:xfrm>
        </p:grpSpPr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1159958" y="3077737"/>
              <a:ext cx="782803" cy="70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35560" y="627380"/>
            <a:ext cx="7677785" cy="77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1600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跳转网址</a:t>
            </a:r>
            <a:r>
              <a:rPr lang="zh-CN" altLang="en-US" sz="1600" dirty="0" smtClean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 u="sng" dirty="0" smtClean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https://jyzb.jsnje.cn/</a:t>
            </a:r>
            <a:r>
              <a:rPr lang="en-US" altLang="zh-CN" sz="1600" dirty="0" smtClean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dirty="0" smtClean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跳转</a:t>
            </a:r>
            <a:r>
              <a:rPr lang="en-US" altLang="zh-CN" sz="1600" dirty="0" smtClean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教学仪器展示</a:t>
            </a:r>
            <a:r>
              <a:rPr lang="en-US" altLang="zh-CN" sz="1600" dirty="0" smtClean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en-US" altLang="zh-CN" sz="1600" dirty="0" smtClean="0">
              <a:solidFill>
                <a:srgbClr val="0021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1600" dirty="0" smtClean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直接网址：</a:t>
            </a:r>
            <a:r>
              <a:rPr lang="zh-CN" altLang="en-US" sz="1600" dirty="0" smtClean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/>
              </a:rPr>
              <a:t>https://yq.jsnje.cn/</a:t>
            </a:r>
            <a:endParaRPr sz="1600" dirty="0">
              <a:solidFill>
                <a:srgbClr val="0021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1400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浏览器推荐使用：</a:t>
            </a:r>
            <a:r>
              <a:rPr lang="en-US" sz="1400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Google</a:t>
            </a:r>
            <a:r>
              <a:rPr sz="1400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sz="1400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sz="1400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irefox等浏览器</a:t>
            </a:r>
            <a:r>
              <a:rPr lang="zh-CN" altLang="en-US" sz="1400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rgbClr val="0021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>
            <p:custDataLst>
              <p:tags r:id="rId2"/>
            </p:custDataLst>
          </p:nvPr>
        </p:nvSpPr>
        <p:spPr>
          <a:xfrm>
            <a:off x="823322" y="205624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36830" y="843915"/>
            <a:ext cx="9070975" cy="4298950"/>
            <a:chOff x="-58" y="1329"/>
            <a:chExt cx="14285" cy="677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-58" y="2210"/>
              <a:ext cx="9200" cy="503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0" y="1329"/>
              <a:ext cx="6950" cy="366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t="27529"/>
            <a:stretch>
              <a:fillRect/>
            </a:stretch>
          </p:blipFill>
          <p:spPr>
            <a:xfrm>
              <a:off x="7427" y="3349"/>
              <a:ext cx="3951" cy="240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9921" y="5577"/>
              <a:ext cx="4307" cy="25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账号注册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23322" y="699542"/>
            <a:ext cx="7560840" cy="34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注册手机号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为默认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为学校管理员账号。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215" y="1563370"/>
            <a:ext cx="8041005" cy="2945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30" y="1322070"/>
            <a:ext cx="3672205" cy="3912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3322" y="205624"/>
            <a:ext cx="653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信息完善和单位认证</a:t>
            </a:r>
            <a:r>
              <a:rPr lang="zh-CN" altLang="en-US" sz="1600" b="1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（认证通过后才能下订单和找到管理归属地）</a:t>
            </a:r>
            <a:endParaRPr lang="zh-CN" altLang="en-US" sz="1600" b="1" dirty="0">
              <a:solidFill>
                <a:srgbClr val="E75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51460" y="650875"/>
            <a:ext cx="857377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注册完成后，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登录账号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，点击右上角【我的工作】，在【后台设置】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【单位信息】中完善学校信息，并点击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申请认证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须确保“单位全称”、“信用代码”、“单位法人证书”正确！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1600" dirty="0">
                <a:solidFill>
                  <a:schemeClr val="accent3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（提交后等待运营商审核，材料齐全审核不通过可能因为该校已存在历史认证账</a:t>
            </a:r>
            <a:r>
              <a:rPr lang="zh-CN" altLang="en-US" sz="1600" dirty="0">
                <a:solidFill>
                  <a:schemeClr val="accent3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号）</a:t>
            </a:r>
            <a:endParaRPr lang="zh-CN" altLang="en-US" sz="1600" dirty="0">
              <a:solidFill>
                <a:schemeClr val="accent3">
                  <a:lumMod val="75000"/>
                  <a:lumOff val="25000"/>
                </a:schemeClr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315" y="1851025"/>
            <a:ext cx="5972175" cy="30956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44" y="1842456"/>
            <a:ext cx="8003982" cy="32648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818"/>
            <a:ext cx="9144000" cy="969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7"/>
          <p:cNvSpPr txBox="1"/>
          <p:nvPr/>
        </p:nvSpPr>
        <p:spPr>
          <a:xfrm>
            <a:off x="3337583" y="2014975"/>
            <a:ext cx="323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后台设置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491880" y="1149122"/>
            <a:ext cx="414516" cy="414516"/>
            <a:chOff x="3543574" y="4265651"/>
            <a:chExt cx="414516" cy="414516"/>
          </a:xfrm>
        </p:grpSpPr>
        <p:sp>
          <p:nvSpPr>
            <p:cNvPr id="44" name="椭圆 43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74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050431" y="1149122"/>
            <a:ext cx="414516" cy="414516"/>
            <a:chOff x="4102125" y="4265651"/>
            <a:chExt cx="414516" cy="414516"/>
          </a:xfrm>
        </p:grpSpPr>
        <p:sp>
          <p:nvSpPr>
            <p:cNvPr id="45" name="椭圆 44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68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5129792" y="1149122"/>
            <a:ext cx="414516" cy="414516"/>
            <a:chOff x="5181486" y="4265651"/>
            <a:chExt cx="414516" cy="414516"/>
          </a:xfrm>
        </p:grpSpPr>
        <p:sp>
          <p:nvSpPr>
            <p:cNvPr id="46" name="椭圆 45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59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574743" y="1149122"/>
            <a:ext cx="414516" cy="414516"/>
            <a:chOff x="4626437" y="4265651"/>
            <a:chExt cx="414516" cy="414516"/>
          </a:xfrm>
        </p:grpSpPr>
        <p:sp>
          <p:nvSpPr>
            <p:cNvPr id="49" name="椭圆 48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52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1366956" y="1489357"/>
            <a:ext cx="1586056" cy="1586449"/>
            <a:chOff x="1041891" y="2887277"/>
            <a:chExt cx="1036261" cy="1036518"/>
          </a:xfrm>
        </p:grpSpPr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1159958" y="3077737"/>
              <a:ext cx="782803" cy="70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用户账号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67544" y="726578"/>
            <a:ext cx="7920880" cy="160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学校其他账号由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注册账号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角色说明：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学校申报员：只能申报</a:t>
            </a:r>
            <a:r>
              <a:rPr lang="zh-CN" altLang="en-US" sz="1600" u="sng" dirty="0">
                <a:solidFill>
                  <a:srgbClr val="E75403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管理员设置的可申报学科科目的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仪器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学校审核员：具有申报、采购审批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权限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且没有学科限制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4515" y="2859405"/>
            <a:ext cx="8014335" cy="1751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学科配额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83568" y="688642"/>
            <a:ext cx="756084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对各学科仪器进行最高限额，系统默认不限额。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108"/>
          <a:stretch>
            <a:fillRect/>
          </a:stretch>
        </p:blipFill>
        <p:spPr>
          <a:xfrm>
            <a:off x="1331595" y="1203325"/>
            <a:ext cx="6404610" cy="3785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合同信息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83568" y="915695"/>
            <a:ext cx="7560840" cy="34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相关信息用于生成的合同信息，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其中手机用于接收订单信息，请正确填写。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7750" y="1779270"/>
            <a:ext cx="7048500" cy="280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收货地址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83568" y="915695"/>
            <a:ext cx="7560840" cy="34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相关信息用于供应商送货。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9565" y="1491615"/>
            <a:ext cx="8485505" cy="331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818"/>
            <a:ext cx="9144000" cy="969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7"/>
          <p:cNvSpPr txBox="1"/>
          <p:nvPr/>
        </p:nvSpPr>
        <p:spPr>
          <a:xfrm>
            <a:off x="3337583" y="2014975"/>
            <a:ext cx="323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选型申报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491880" y="1149122"/>
            <a:ext cx="414516" cy="414516"/>
            <a:chOff x="3543574" y="4265651"/>
            <a:chExt cx="414516" cy="414516"/>
          </a:xfrm>
        </p:grpSpPr>
        <p:sp>
          <p:nvSpPr>
            <p:cNvPr id="44" name="椭圆 43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74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050431" y="1149122"/>
            <a:ext cx="414516" cy="414516"/>
            <a:chOff x="4102125" y="4265651"/>
            <a:chExt cx="414516" cy="414516"/>
          </a:xfrm>
        </p:grpSpPr>
        <p:sp>
          <p:nvSpPr>
            <p:cNvPr id="45" name="椭圆 44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68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5129792" y="1149122"/>
            <a:ext cx="414516" cy="414516"/>
            <a:chOff x="5181486" y="4265651"/>
            <a:chExt cx="414516" cy="414516"/>
          </a:xfrm>
        </p:grpSpPr>
        <p:sp>
          <p:nvSpPr>
            <p:cNvPr id="46" name="椭圆 45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59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574743" y="1149122"/>
            <a:ext cx="414516" cy="414516"/>
            <a:chOff x="4626437" y="4265651"/>
            <a:chExt cx="414516" cy="414516"/>
          </a:xfrm>
        </p:grpSpPr>
        <p:sp>
          <p:nvSpPr>
            <p:cNvPr id="49" name="椭圆 48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52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1366956" y="1489357"/>
            <a:ext cx="1586056" cy="1586449"/>
            <a:chOff x="1041891" y="2887277"/>
            <a:chExt cx="1036261" cy="1036518"/>
          </a:xfrm>
        </p:grpSpPr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1159958" y="3077737"/>
              <a:ext cx="782803" cy="70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>
            <a:off x="595062" y="843558"/>
            <a:ext cx="76498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33763" y="0"/>
            <a:ext cx="2375297" cy="1202531"/>
          </a:xfrm>
          <a:prstGeom prst="rect">
            <a:avLst/>
          </a:prstGeom>
          <a:solidFill>
            <a:srgbClr val="E7E6E6">
              <a:alpha val="50195"/>
            </a:srgb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100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95700" y="229791"/>
            <a:ext cx="185142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3300" b="1" smtClean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+mn-ea"/>
              </a:rPr>
              <a:t>目录</a:t>
            </a:r>
            <a:endParaRPr lang="zh-CN" altLang="en-US" sz="3300" b="1" smtClean="0">
              <a:solidFill>
                <a:srgbClr val="002161"/>
              </a:solidFill>
              <a:latin typeface="金山云技术体" charset="-122"/>
              <a:ea typeface="金山云技术体" charset="-122"/>
              <a:cs typeface="+mn-ea"/>
            </a:endParaRPr>
          </a:p>
        </p:txBody>
      </p:sp>
      <p:sp>
        <p:nvSpPr>
          <p:cNvPr id="40" name="矩形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7987" y="1418829"/>
            <a:ext cx="1734740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1</a:t>
            </a:r>
            <a:r>
              <a:rPr lang="zh-CN" altLang="en-US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、平台简介</a:t>
            </a:r>
            <a:endParaRPr lang="en-US" altLang="zh-CN" sz="2400" kern="0" smtClean="0">
              <a:solidFill>
                <a:srgbClr val="002161"/>
              </a:solidFill>
              <a:latin typeface="金山云技术体" charset="-122"/>
              <a:ea typeface="金山云技术体" charset="-122"/>
            </a:endParaRPr>
          </a:p>
        </p:txBody>
      </p:sp>
      <p:sp>
        <p:nvSpPr>
          <p:cNvPr id="44" name="矩形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5519" y="1418829"/>
            <a:ext cx="1733550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  <a:sym typeface="+mn-ea"/>
              </a:rPr>
              <a:t>2</a:t>
            </a:r>
            <a:r>
              <a:rPr lang="zh-CN" altLang="en-US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  <a:sym typeface="+mn-ea"/>
              </a:rPr>
              <a:t>、学校注册</a:t>
            </a:r>
            <a:endParaRPr lang="zh-CN" altLang="en-US" sz="2400" kern="0" smtClean="0">
              <a:solidFill>
                <a:srgbClr val="002161"/>
              </a:solidFill>
              <a:latin typeface="金山云技术体" charset="-122"/>
              <a:ea typeface="金山云技术体" charset="-122"/>
              <a:sym typeface="+mn-ea"/>
            </a:endParaRPr>
          </a:p>
        </p:txBody>
      </p:sp>
      <p:sp>
        <p:nvSpPr>
          <p:cNvPr id="48" name="矩形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07987" y="2189163"/>
            <a:ext cx="1734740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3</a:t>
            </a:r>
            <a:r>
              <a:rPr lang="zh-CN" altLang="en-US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、后台设置</a:t>
            </a:r>
            <a:endParaRPr lang="zh-CN" altLang="en-US" sz="2400" kern="0" smtClean="0">
              <a:solidFill>
                <a:srgbClr val="002161"/>
              </a:solidFill>
              <a:latin typeface="金山云技术体" charset="-122"/>
              <a:ea typeface="金山云技术体" charset="-122"/>
            </a:endParaRPr>
          </a:p>
        </p:txBody>
      </p:sp>
      <p:sp>
        <p:nvSpPr>
          <p:cNvPr id="3" name="矩形 2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5519" y="2189163"/>
            <a:ext cx="1733550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4</a:t>
            </a:r>
            <a:r>
              <a:rPr lang="zh-CN" altLang="en-US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、选型申报</a:t>
            </a:r>
            <a:endParaRPr lang="zh-CN" altLang="en-US" sz="2400" kern="0" smtClean="0">
              <a:solidFill>
                <a:srgbClr val="002161"/>
              </a:solidFill>
              <a:latin typeface="金山云技术体" charset="-122"/>
              <a:ea typeface="金山云技术体" charset="-122"/>
            </a:endParaRPr>
          </a:p>
        </p:txBody>
      </p:sp>
      <p:sp>
        <p:nvSpPr>
          <p:cNvPr id="4" name="矩形 2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07987" y="2958306"/>
            <a:ext cx="1734740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5</a:t>
            </a:r>
            <a:r>
              <a:rPr lang="zh-CN" altLang="en-US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、采购审批</a:t>
            </a:r>
            <a:endParaRPr lang="zh-CN" altLang="en-US" sz="2400" kern="0" smtClean="0">
              <a:solidFill>
                <a:srgbClr val="002161"/>
              </a:solidFill>
              <a:latin typeface="金山云技术体" charset="-122"/>
              <a:ea typeface="金山云技术体" charset="-122"/>
            </a:endParaRPr>
          </a:p>
        </p:txBody>
      </p:sp>
      <p:sp>
        <p:nvSpPr>
          <p:cNvPr id="5" name="矩形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15519" y="2958306"/>
            <a:ext cx="1733550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6</a:t>
            </a:r>
            <a:r>
              <a:rPr lang="zh-CN" altLang="en-US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、订单管理</a:t>
            </a:r>
            <a:endParaRPr lang="zh-CN" altLang="en-US" sz="2400" kern="0" smtClean="0">
              <a:solidFill>
                <a:srgbClr val="002161"/>
              </a:solidFill>
              <a:latin typeface="金山云技术体" charset="-122"/>
              <a:ea typeface="金山云技术体" charset="-122"/>
            </a:endParaRPr>
          </a:p>
        </p:txBody>
      </p:sp>
      <p:sp>
        <p:nvSpPr>
          <p:cNvPr id="6" name="矩形 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7987" y="3727450"/>
            <a:ext cx="1734741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7</a:t>
            </a:r>
            <a:r>
              <a:rPr lang="zh-CN" altLang="en-US" sz="24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、收货评价</a:t>
            </a:r>
            <a:endParaRPr lang="zh-CN" altLang="en-US" sz="2400" kern="0" smtClean="0">
              <a:solidFill>
                <a:srgbClr val="002161"/>
              </a:solidFill>
              <a:latin typeface="金山云技术体" charset="-122"/>
              <a:ea typeface="金山云技术体" charset="-122"/>
            </a:endParaRPr>
          </a:p>
        </p:txBody>
      </p:sp>
      <p:sp>
        <p:nvSpPr>
          <p:cNvPr id="7" name="矩形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4328" y="3727450"/>
            <a:ext cx="1734741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22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8、</a:t>
            </a:r>
            <a:r>
              <a:rPr lang="zh-CN" altLang="en-US" sz="22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答疑</a:t>
            </a:r>
            <a:r>
              <a:rPr lang="zh-CN" altLang="en-US" sz="2200" kern="0" smtClean="0">
                <a:solidFill>
                  <a:srgbClr val="002161"/>
                </a:solidFill>
                <a:latin typeface="金山云技术体" charset="-122"/>
                <a:ea typeface="金山云技术体" charset="-122"/>
              </a:rPr>
              <a:t>环节</a:t>
            </a:r>
            <a:endParaRPr lang="zh-CN" altLang="en-US" sz="2200" kern="0" smtClean="0">
              <a:solidFill>
                <a:srgbClr val="002161"/>
              </a:solidFill>
              <a:latin typeface="金山云技术体" charset="-122"/>
              <a:ea typeface="金山云技术体" charset="-122"/>
            </a:endParaRPr>
          </a:p>
        </p:txBody>
      </p:sp>
      <p:sp>
        <p:nvSpPr>
          <p:cNvPr id="13" name="椭圆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07912" y="1491456"/>
            <a:ext cx="342900" cy="342900"/>
          </a:xfrm>
          <a:prstGeom prst="ellipse">
            <a:avLst/>
          </a:prstGeom>
          <a:solidFill>
            <a:sysClr val="window" lastClr="FFFFFF">
              <a:lumMod val="95000"/>
              <a:alpha val="39999"/>
            </a:sys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椭圆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49584" y="1533129"/>
            <a:ext cx="259556" cy="259556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椭圆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14253" y="1491456"/>
            <a:ext cx="342900" cy="342900"/>
          </a:xfrm>
          <a:prstGeom prst="ellipse">
            <a:avLst/>
          </a:prstGeom>
          <a:solidFill>
            <a:sysClr val="window" lastClr="FFFFFF">
              <a:lumMod val="95000"/>
              <a:alpha val="39999"/>
            </a:sys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椭圆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55925" y="1533129"/>
            <a:ext cx="259556" cy="259556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" name="椭圆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07912" y="2261791"/>
            <a:ext cx="342900" cy="342900"/>
          </a:xfrm>
          <a:prstGeom prst="ellipse">
            <a:avLst/>
          </a:prstGeom>
          <a:solidFill>
            <a:sysClr val="window" lastClr="FFFFFF">
              <a:lumMod val="95000"/>
              <a:alpha val="39999"/>
            </a:sys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椭圆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49584" y="2303463"/>
            <a:ext cx="259556" cy="259556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椭圆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14253" y="2261791"/>
            <a:ext cx="342900" cy="342900"/>
          </a:xfrm>
          <a:prstGeom prst="ellipse">
            <a:avLst/>
          </a:prstGeom>
          <a:solidFill>
            <a:sysClr val="window" lastClr="FFFFFF">
              <a:lumMod val="95000"/>
              <a:alpha val="39999"/>
            </a:sys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椭圆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55925" y="2303463"/>
            <a:ext cx="259556" cy="259556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" name="椭圆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7912" y="3030935"/>
            <a:ext cx="342900" cy="342900"/>
          </a:xfrm>
          <a:prstGeom prst="ellipse">
            <a:avLst/>
          </a:prstGeom>
          <a:solidFill>
            <a:sysClr val="window" lastClr="FFFFFF">
              <a:lumMod val="95000"/>
              <a:alpha val="39999"/>
            </a:sys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" name="椭圆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49584" y="3072606"/>
            <a:ext cx="259556" cy="259556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" name="椭圆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14253" y="3030935"/>
            <a:ext cx="342900" cy="342900"/>
          </a:xfrm>
          <a:prstGeom prst="ellipse">
            <a:avLst/>
          </a:prstGeom>
          <a:solidFill>
            <a:sysClr val="window" lastClr="FFFFFF">
              <a:lumMod val="95000"/>
              <a:alpha val="39999"/>
            </a:sys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9" name="椭圆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55925" y="3072606"/>
            <a:ext cx="259556" cy="259556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" name="椭圆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07912" y="3800079"/>
            <a:ext cx="342900" cy="342900"/>
          </a:xfrm>
          <a:prstGeom prst="ellipse">
            <a:avLst/>
          </a:prstGeom>
          <a:solidFill>
            <a:sysClr val="window" lastClr="FFFFFF">
              <a:lumMod val="95000"/>
              <a:alpha val="39999"/>
            </a:sys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2" name="椭圆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49584" y="3841750"/>
            <a:ext cx="259556" cy="259556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" name="椭圆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14253" y="3800079"/>
            <a:ext cx="342900" cy="342900"/>
          </a:xfrm>
          <a:prstGeom prst="ellipse">
            <a:avLst/>
          </a:prstGeom>
          <a:solidFill>
            <a:sysClr val="window" lastClr="FFFFFF">
              <a:lumMod val="95000"/>
              <a:alpha val="39999"/>
            </a:sys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5" name="椭圆 2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5925" y="3841750"/>
            <a:ext cx="259556" cy="259556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仪器查找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55650" y="739775"/>
            <a:ext cx="460756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检索方式：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0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按产品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供应商关键字搜索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0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按学段查找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0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教育局仪器分类查找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0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按装备分类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0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按学科分类查找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35275" y="1875155"/>
            <a:ext cx="6285230" cy="3268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823322" y="205624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加入收藏夹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06708" y="771550"/>
            <a:ext cx="8204655" cy="5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选择所需要的仪器，选择适用学科，填写数量，点击【加入收藏夹】。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1600" dirty="0">
                <a:solidFill>
                  <a:srgbClr val="FC6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备注：如无学科申报权限，将禁止加入收藏夹。</a:t>
            </a:r>
            <a:endParaRPr lang="en-US" altLang="zh-CN" sz="1600" dirty="0">
              <a:solidFill>
                <a:srgbClr val="FC6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0665" y="1419225"/>
            <a:ext cx="6196965" cy="3618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94970" y="781685"/>
            <a:ext cx="8258810" cy="83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选型完毕后，在【我的收藏夹】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中，选择需要进行申报的仪器进行【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申报】操作。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16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备注：</a:t>
            </a:r>
            <a:r>
              <a:rPr lang="en-US" altLang="zh-CN" sz="16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、供应商已下架或库存不足的产品不能申报；</a:t>
            </a:r>
            <a:endParaRPr lang="zh-CN" altLang="en-US" sz="1600" dirty="0">
              <a:solidFill>
                <a:srgbClr val="E75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en-US" altLang="zh-CN" sz="16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2</a:t>
            </a:r>
            <a:r>
              <a:rPr lang="zh-CN" altLang="en-US" sz="16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、学科超额不能申报（如有限额）；</a:t>
            </a:r>
            <a:endParaRPr lang="zh-CN" altLang="en-US" sz="1600" dirty="0">
              <a:solidFill>
                <a:srgbClr val="E75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360" y="1849755"/>
            <a:ext cx="7907020" cy="3169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2353945"/>
            <a:ext cx="7985125" cy="2302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818"/>
            <a:ext cx="9144000" cy="969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7"/>
          <p:cNvSpPr txBox="1"/>
          <p:nvPr/>
        </p:nvSpPr>
        <p:spPr>
          <a:xfrm>
            <a:off x="3337583" y="2014975"/>
            <a:ext cx="323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采购审批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491880" y="1149122"/>
            <a:ext cx="414516" cy="414516"/>
            <a:chOff x="3543574" y="4265651"/>
            <a:chExt cx="414516" cy="414516"/>
          </a:xfrm>
        </p:grpSpPr>
        <p:sp>
          <p:nvSpPr>
            <p:cNvPr id="44" name="椭圆 43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74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050431" y="1149122"/>
            <a:ext cx="414516" cy="414516"/>
            <a:chOff x="4102125" y="4265651"/>
            <a:chExt cx="414516" cy="414516"/>
          </a:xfrm>
        </p:grpSpPr>
        <p:sp>
          <p:nvSpPr>
            <p:cNvPr id="45" name="椭圆 44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68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5129792" y="1149122"/>
            <a:ext cx="414516" cy="414516"/>
            <a:chOff x="5181486" y="4265651"/>
            <a:chExt cx="414516" cy="414516"/>
          </a:xfrm>
        </p:grpSpPr>
        <p:sp>
          <p:nvSpPr>
            <p:cNvPr id="46" name="椭圆 45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59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574743" y="1149122"/>
            <a:ext cx="414516" cy="414516"/>
            <a:chOff x="4626437" y="4265651"/>
            <a:chExt cx="414516" cy="414516"/>
          </a:xfrm>
        </p:grpSpPr>
        <p:sp>
          <p:nvSpPr>
            <p:cNvPr id="49" name="椭圆 48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52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1366956" y="1489357"/>
            <a:ext cx="1586056" cy="1586449"/>
            <a:chOff x="1041891" y="2887277"/>
            <a:chExt cx="1036261" cy="1036518"/>
          </a:xfrm>
        </p:grpSpPr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1159958" y="3077737"/>
              <a:ext cx="782803" cy="70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05</a:t>
              </a:r>
              <a:endPara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采购审批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539299" y="605595"/>
            <a:ext cx="7560840" cy="48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点击审批通过，确定采购方式并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070" y="1131570"/>
            <a:ext cx="8661400" cy="3303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132" y="195464"/>
            <a:ext cx="373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审批结果（根据实际要求选择）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03555" y="771525"/>
            <a:ext cx="8108950" cy="200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【网上订购】：下一步到“待生成订单”栏中生成订单，指由学校自行在网上订购。学校和供应商之间确认合同，以及供应商送货上门，学校确认收货，打印收货清单。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【上报区县】：下一步到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等待区县审批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，指上报区县主管部门审批。区县审批时可选择转交学校采购，或者区县集中订购，或者线下采购。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【线下采购】：下一步到“导出产品清单”栏中导出。指生成线下政府采购需求。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01495" y="2499360"/>
            <a:ext cx="5513705" cy="2375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132" y="195464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审批状态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88390" y="775335"/>
            <a:ext cx="6993255" cy="28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可在【采购审批】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【已审批产品】列表中查看项目的实时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2355" y="1203325"/>
            <a:ext cx="7019290" cy="3650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818"/>
            <a:ext cx="9144000" cy="969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7"/>
          <p:cNvSpPr txBox="1"/>
          <p:nvPr/>
        </p:nvSpPr>
        <p:spPr>
          <a:xfrm>
            <a:off x="3337583" y="2014975"/>
            <a:ext cx="323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订单管理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491880" y="1149122"/>
            <a:ext cx="414516" cy="414516"/>
            <a:chOff x="3543574" y="4265651"/>
            <a:chExt cx="414516" cy="414516"/>
          </a:xfrm>
        </p:grpSpPr>
        <p:sp>
          <p:nvSpPr>
            <p:cNvPr id="44" name="椭圆 43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74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050431" y="1149122"/>
            <a:ext cx="414516" cy="414516"/>
            <a:chOff x="4102125" y="4265651"/>
            <a:chExt cx="414516" cy="414516"/>
          </a:xfrm>
        </p:grpSpPr>
        <p:sp>
          <p:nvSpPr>
            <p:cNvPr id="45" name="椭圆 44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68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5129792" y="1149122"/>
            <a:ext cx="414516" cy="414516"/>
            <a:chOff x="5181486" y="4265651"/>
            <a:chExt cx="414516" cy="414516"/>
          </a:xfrm>
        </p:grpSpPr>
        <p:sp>
          <p:nvSpPr>
            <p:cNvPr id="46" name="椭圆 45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59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574743" y="1149122"/>
            <a:ext cx="414516" cy="414516"/>
            <a:chOff x="4626437" y="4265651"/>
            <a:chExt cx="414516" cy="414516"/>
          </a:xfrm>
        </p:grpSpPr>
        <p:sp>
          <p:nvSpPr>
            <p:cNvPr id="49" name="椭圆 48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52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1366956" y="1489357"/>
            <a:ext cx="1586056" cy="1586449"/>
            <a:chOff x="1041891" y="2887277"/>
            <a:chExt cx="1036261" cy="1036518"/>
          </a:xfrm>
        </p:grpSpPr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1159958" y="3077737"/>
              <a:ext cx="782803" cy="70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06</a:t>
              </a:r>
              <a:endPara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23595" y="205740"/>
            <a:ext cx="4403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线下采购（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指生成线下政府采购需求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4850" y="843280"/>
            <a:ext cx="766889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p>
            <a:pPr indent="0" fontAlgn="auto">
              <a:lnSpc>
                <a:spcPct val="1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若选择线下采购：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下一步在【线下采购】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—&gt;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【待采购产品】里，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【导出清单】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，进行线下采购。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也可“退回到待审批产品”。</a:t>
            </a:r>
            <a:r>
              <a:rPr sz="14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sz="14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已线下采购完成</a:t>
            </a:r>
            <a:r>
              <a:rPr sz="14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，请及时点击</a:t>
            </a:r>
            <a:r>
              <a:rPr lang="zh-CN" sz="14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sz="14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采购完成</a:t>
            </a:r>
            <a:r>
              <a:rPr lang="zh-CN" sz="14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sz="14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1400" dirty="0">
              <a:solidFill>
                <a:srgbClr val="E75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9160" y="1635125"/>
            <a:ext cx="7503795" cy="336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订单流程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在线采购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1779662"/>
            <a:ext cx="7921391" cy="16561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818"/>
            <a:ext cx="9144000" cy="969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7"/>
          <p:cNvSpPr txBox="1"/>
          <p:nvPr/>
        </p:nvSpPr>
        <p:spPr>
          <a:xfrm>
            <a:off x="3337583" y="2014975"/>
            <a:ext cx="323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平台简介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491880" y="1149122"/>
            <a:ext cx="414516" cy="414516"/>
            <a:chOff x="3543574" y="4265651"/>
            <a:chExt cx="414516" cy="414516"/>
          </a:xfrm>
        </p:grpSpPr>
        <p:sp>
          <p:nvSpPr>
            <p:cNvPr id="44" name="椭圆 43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74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050431" y="1149122"/>
            <a:ext cx="414516" cy="414516"/>
            <a:chOff x="4102125" y="4265651"/>
            <a:chExt cx="414516" cy="414516"/>
          </a:xfrm>
        </p:grpSpPr>
        <p:sp>
          <p:nvSpPr>
            <p:cNvPr id="45" name="椭圆 44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68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5129792" y="1149122"/>
            <a:ext cx="414516" cy="414516"/>
            <a:chOff x="5181486" y="4265651"/>
            <a:chExt cx="414516" cy="414516"/>
          </a:xfrm>
        </p:grpSpPr>
        <p:sp>
          <p:nvSpPr>
            <p:cNvPr id="46" name="椭圆 45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59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574743" y="1149122"/>
            <a:ext cx="414516" cy="414516"/>
            <a:chOff x="4626437" y="4265651"/>
            <a:chExt cx="414516" cy="414516"/>
          </a:xfrm>
        </p:grpSpPr>
        <p:sp>
          <p:nvSpPr>
            <p:cNvPr id="49" name="椭圆 48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52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1366956" y="1489357"/>
            <a:ext cx="1586056" cy="1586449"/>
            <a:chOff x="1041891" y="2887277"/>
            <a:chExt cx="1036261" cy="1036518"/>
          </a:xfrm>
        </p:grpSpPr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1159958" y="3077737"/>
              <a:ext cx="782803" cy="70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生成订单</a:t>
            </a:r>
            <a:endParaRPr lang="zh-CN" altLang="en-US" sz="14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99795" y="699135"/>
            <a:ext cx="763397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在【待生成订单】中，选中所需仪器的订单进行【生成订单】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生成订单时，支持退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回审批人或者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申报人。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16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以供应商为单位：输入供应商名称关键字，点击</a:t>
            </a:r>
            <a:r>
              <a:rPr lang="en-US" altLang="zh-CN" sz="16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en-US" altLang="zh-CN" sz="16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，批量生成一个订单。</a:t>
            </a:r>
            <a:endParaRPr lang="zh-CN" altLang="en-US" sz="1600" dirty="0">
              <a:solidFill>
                <a:srgbClr val="E75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生成订单时，含有多个供应商的产品会提示生成订单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失败。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205" y="1813560"/>
            <a:ext cx="6588760" cy="3380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合同需求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82312" y="621707"/>
            <a:ext cx="7560840" cy="48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原则上谁付款，买方合同主体就选谁，如不清楚请咨询对应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上级装备部门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333" y="1203598"/>
            <a:ext cx="6552728" cy="37607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1131570"/>
            <a:ext cx="5320030" cy="4528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合同确认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83260" y="771525"/>
            <a:ext cx="7844155" cy="34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dirty="0">
                <a:solidFill>
                  <a:srgbClr val="E75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买方确认的日期，即合同签订日期；如需修改合同条款，请通知供应商修改。</a:t>
            </a:r>
            <a:endParaRPr lang="zh-CN" altLang="en-US" dirty="0">
              <a:solidFill>
                <a:srgbClr val="E75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818"/>
            <a:ext cx="9144000" cy="969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7"/>
          <p:cNvSpPr txBox="1"/>
          <p:nvPr/>
        </p:nvSpPr>
        <p:spPr>
          <a:xfrm>
            <a:off x="3337583" y="2014975"/>
            <a:ext cx="323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收货评价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491880" y="1149122"/>
            <a:ext cx="414516" cy="414516"/>
            <a:chOff x="3543574" y="4265651"/>
            <a:chExt cx="414516" cy="414516"/>
          </a:xfrm>
        </p:grpSpPr>
        <p:sp>
          <p:nvSpPr>
            <p:cNvPr id="44" name="椭圆 43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74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050431" y="1149122"/>
            <a:ext cx="414516" cy="414516"/>
            <a:chOff x="4102125" y="4265651"/>
            <a:chExt cx="414516" cy="414516"/>
          </a:xfrm>
        </p:grpSpPr>
        <p:sp>
          <p:nvSpPr>
            <p:cNvPr id="45" name="椭圆 44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68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5129792" y="1149122"/>
            <a:ext cx="414516" cy="414516"/>
            <a:chOff x="5181486" y="4265651"/>
            <a:chExt cx="414516" cy="414516"/>
          </a:xfrm>
        </p:grpSpPr>
        <p:sp>
          <p:nvSpPr>
            <p:cNvPr id="46" name="椭圆 45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59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574743" y="1149122"/>
            <a:ext cx="414516" cy="414516"/>
            <a:chOff x="4626437" y="4265651"/>
            <a:chExt cx="414516" cy="414516"/>
          </a:xfrm>
        </p:grpSpPr>
        <p:sp>
          <p:nvSpPr>
            <p:cNvPr id="49" name="椭圆 48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52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1366956" y="1489357"/>
            <a:ext cx="1586056" cy="1586449"/>
            <a:chOff x="1041891" y="2887277"/>
            <a:chExt cx="1036261" cy="1036518"/>
          </a:xfrm>
        </p:grpSpPr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1159958" y="3077737"/>
              <a:ext cx="782803" cy="70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07</a:t>
              </a:r>
              <a:endPara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收货评价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99468" y="737911"/>
            <a:ext cx="756084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送货无误，买方可【确认收货】。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若卖方已全部送货完毕，可对订单做出评价。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83260" y="4083685"/>
            <a:ext cx="7045325" cy="89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送货日期：</a:t>
            </a:r>
            <a:r>
              <a:rPr lang="zh-CN" altLang="en-US" sz="1400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系统默认当前日期，你可根据实际收货日期进行修改；</a:t>
            </a:r>
            <a:endParaRPr lang="en-US" altLang="zh-CN" sz="1400" dirty="0">
              <a:solidFill>
                <a:srgbClr val="0021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订单评价：</a:t>
            </a:r>
            <a:r>
              <a:rPr lang="zh-CN" altLang="en-US" sz="1400" dirty="0">
                <a:solidFill>
                  <a:srgbClr val="0021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影响供应商诚信与质量的结果。</a:t>
            </a:r>
            <a:endParaRPr lang="zh-CN" altLang="en-US" sz="1400" dirty="0">
              <a:solidFill>
                <a:srgbClr val="0021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563370"/>
            <a:ext cx="7572375" cy="223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818"/>
            <a:ext cx="9144000" cy="969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7"/>
          <p:cNvSpPr txBox="1"/>
          <p:nvPr/>
        </p:nvSpPr>
        <p:spPr>
          <a:xfrm>
            <a:off x="3337583" y="2014975"/>
            <a:ext cx="323956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答疑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491880" y="1149122"/>
            <a:ext cx="414516" cy="414516"/>
            <a:chOff x="3543574" y="4265651"/>
            <a:chExt cx="414516" cy="414516"/>
          </a:xfrm>
        </p:grpSpPr>
        <p:sp>
          <p:nvSpPr>
            <p:cNvPr id="44" name="椭圆 43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74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050431" y="1149122"/>
            <a:ext cx="414516" cy="414516"/>
            <a:chOff x="4102125" y="4265651"/>
            <a:chExt cx="414516" cy="414516"/>
          </a:xfrm>
        </p:grpSpPr>
        <p:sp>
          <p:nvSpPr>
            <p:cNvPr id="45" name="椭圆 44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68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5129792" y="1149122"/>
            <a:ext cx="414516" cy="414516"/>
            <a:chOff x="5181486" y="4265651"/>
            <a:chExt cx="414516" cy="414516"/>
          </a:xfrm>
        </p:grpSpPr>
        <p:sp>
          <p:nvSpPr>
            <p:cNvPr id="46" name="椭圆 45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59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574743" y="1149122"/>
            <a:ext cx="414516" cy="414516"/>
            <a:chOff x="4626437" y="4265651"/>
            <a:chExt cx="414516" cy="414516"/>
          </a:xfrm>
        </p:grpSpPr>
        <p:sp>
          <p:nvSpPr>
            <p:cNvPr id="49" name="椭圆 48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52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1366956" y="1489357"/>
            <a:ext cx="1586056" cy="1586449"/>
            <a:chOff x="1041891" y="2887277"/>
            <a:chExt cx="1036261" cy="1036518"/>
          </a:xfrm>
        </p:grpSpPr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1159958" y="3077737"/>
              <a:ext cx="782803" cy="70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08</a:t>
              </a:r>
              <a:endPara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/>
          <p:nvPr/>
        </p:nvSpPr>
        <p:spPr>
          <a:xfrm>
            <a:off x="611505" y="346710"/>
            <a:ext cx="3536315" cy="4965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咨询方式：在线咨询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38572" y="843558"/>
            <a:ext cx="76498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705" y="1491615"/>
            <a:ext cx="7403465" cy="3629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930" y="2067560"/>
            <a:ext cx="2846070" cy="3007360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3305" y="870585"/>
            <a:ext cx="7117080" cy="63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noAutofit/>
          </a:bodyPr>
          <a:p>
            <a:pPr indent="0" fontAlgn="auto">
              <a:lnSpc>
                <a:spcPct val="100000"/>
              </a:lnSpc>
            </a:pPr>
            <a:r>
              <a:rPr lang="zh-CN" sz="16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页面右下角【在线咨询】后，【转人工】</a:t>
            </a:r>
            <a:r>
              <a:rPr lang="zh-CN" sz="16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处理</a:t>
            </a:r>
            <a:endParaRPr lang="zh-CN" sz="1600" dirty="0">
              <a:solidFill>
                <a:srgbClr val="002161"/>
              </a:solidFill>
              <a:latin typeface="金山云技术体" charset="-122"/>
              <a:ea typeface="金山云技术体" charset="-122"/>
              <a:cs typeface="金山云技术体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sz="1600" dirty="0">
                <a:solidFill>
                  <a:srgbClr val="E75403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备注：目前装备平台也可使用此方式进行在线咨询</a:t>
            </a:r>
            <a:endParaRPr lang="zh-CN" sz="1600" dirty="0">
              <a:solidFill>
                <a:srgbClr val="E75403"/>
              </a:solidFill>
              <a:latin typeface="金山云技术体" charset="-122"/>
              <a:ea typeface="金山云技术体" charset="-122"/>
              <a:cs typeface="金山云技术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/>
          <p:nvPr/>
        </p:nvSpPr>
        <p:spPr>
          <a:xfrm>
            <a:off x="611505" y="346710"/>
            <a:ext cx="3536315" cy="4965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咨询方式：电话、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38572" y="843558"/>
            <a:ext cx="76498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南京仪器商城学校服务群聊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555" y="1491615"/>
            <a:ext cx="2972435" cy="3123565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5650" y="1419225"/>
            <a:ext cx="43053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noAutofit/>
          </a:bodyPr>
          <a:p>
            <a:pPr indent="0" fontAlgn="auto">
              <a:lnSpc>
                <a:spcPct val="100000"/>
              </a:lnSpc>
            </a:pPr>
            <a:r>
              <a:rPr lang="zh-CN" sz="16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咨询</a:t>
            </a:r>
            <a:r>
              <a:rPr sz="16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电话：025-84292160</a:t>
            </a:r>
            <a:endParaRPr sz="1600" dirty="0">
              <a:solidFill>
                <a:srgbClr val="002161"/>
              </a:solidFill>
              <a:latin typeface="金山云技术体" charset="-122"/>
              <a:ea typeface="金山云技术体" charset="-122"/>
              <a:cs typeface="金山云技术体" charset="-122"/>
            </a:endParaRPr>
          </a:p>
          <a:p>
            <a:pPr indent="0" fontAlgn="auto">
              <a:lnSpc>
                <a:spcPct val="100000"/>
              </a:lnSpc>
            </a:pPr>
            <a:endParaRPr lang="zh-CN" sz="1600" dirty="0">
              <a:solidFill>
                <a:srgbClr val="002161"/>
              </a:solidFill>
              <a:latin typeface="金山云技术体" charset="-122"/>
              <a:ea typeface="金山云技术体" charset="-122"/>
              <a:cs typeface="金山云技术体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sz="16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服务时间：周一至周五</a:t>
            </a:r>
            <a:r>
              <a:rPr lang="en-US" altLang="zh-CN" sz="16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  9</a:t>
            </a:r>
            <a:r>
              <a:rPr lang="zh-CN" altLang="en-US" sz="16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：</a:t>
            </a:r>
            <a:r>
              <a:rPr lang="en-US" altLang="zh-CN" sz="16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00-18</a:t>
            </a:r>
            <a:r>
              <a:rPr lang="zh-CN" altLang="en-US" sz="16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：</a:t>
            </a:r>
            <a:r>
              <a:rPr lang="en-US" altLang="zh-CN" sz="16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00</a:t>
            </a:r>
            <a:endParaRPr lang="en-US" altLang="zh-CN" sz="1600" dirty="0">
              <a:solidFill>
                <a:srgbClr val="002161"/>
              </a:solidFill>
              <a:latin typeface="金山云技术体" charset="-122"/>
              <a:ea typeface="金山云技术体" charset="-122"/>
              <a:cs typeface="金山云技术体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68896" y="2280755"/>
            <a:ext cx="5879112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/>
                </a:solidFill>
                <a:latin typeface="金山云技术体" charset="-122"/>
                <a:ea typeface="金山云技术体" charset="-122"/>
              </a:rPr>
              <a:t>THANKS</a:t>
            </a:r>
            <a:endParaRPr lang="en-US" altLang="zh-CN" sz="4000" b="1" dirty="0">
              <a:solidFill>
                <a:schemeClr val="accent1"/>
              </a:solidFill>
              <a:latin typeface="金山云技术体" charset="-122"/>
              <a:ea typeface="金山云技术体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06362" y="2957780"/>
            <a:ext cx="1561853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金山云技术体" charset="-122"/>
                <a:ea typeface="金山云技术体" charset="-122"/>
              </a:rPr>
              <a:t>谢谢聆听</a:t>
            </a:r>
            <a:endParaRPr lang="zh-CN" altLang="en-US" sz="1200" dirty="0">
              <a:solidFill>
                <a:schemeClr val="accent1"/>
              </a:solidFill>
              <a:latin typeface="金山云技术体" charset="-122"/>
              <a:ea typeface="金山云技术体" charset="-122"/>
            </a:endParaRP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2128622" y="699542"/>
            <a:ext cx="5051825" cy="136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构建教学仪器信息化管理   </a:t>
            </a:r>
            <a:endParaRPr lang="en-US" altLang="zh-CN" sz="2800" dirty="0">
              <a:solidFill>
                <a:srgbClr val="002161"/>
              </a:solidFill>
              <a:latin typeface="金山云技术体" charset="-122"/>
              <a:ea typeface="金山云技术体" charset="-122"/>
              <a:cs typeface="金山云技术体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002161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推进实验教学专业化发展</a:t>
            </a:r>
            <a:endParaRPr lang="en-US" altLang="zh-CN" sz="2800" dirty="0">
              <a:solidFill>
                <a:schemeClr val="accent1"/>
              </a:solidFill>
              <a:latin typeface="金山云技术体" charset="-122"/>
              <a:ea typeface="金山云技术体" charset="-122"/>
              <a:cs typeface="金山云技术体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155092" y="2268800"/>
            <a:ext cx="489654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155092" y="3270647"/>
            <a:ext cx="489654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6448" y="3507911"/>
            <a:ext cx="305435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zh-CN" altLang="en-US" dirty="0">
                <a:latin typeface="金山云技术体" charset="-122"/>
                <a:ea typeface="金山云技术体" charset="-122"/>
                <a:cs typeface="金山云技术体" charset="-122"/>
              </a:rPr>
              <a:t>南京骏飞科技有限公司</a:t>
            </a:r>
            <a:endParaRPr lang="en-US" altLang="zh-CN" dirty="0">
              <a:latin typeface="金山云技术体" charset="-122"/>
              <a:ea typeface="金山云技术体" charset="-122"/>
              <a:cs typeface="金山云技术体" charset="-122"/>
            </a:endParaRPr>
          </a:p>
          <a:p>
            <a:pPr algn="l">
              <a:defRPr/>
            </a:pPr>
            <a:r>
              <a:rPr lang="zh-CN" altLang="en-US" dirty="0">
                <a:latin typeface="金山云技术体" charset="-122"/>
                <a:ea typeface="金山云技术体" charset="-122"/>
                <a:cs typeface="金山云技术体" charset="-122"/>
              </a:rPr>
              <a:t>汤亚婷</a:t>
            </a:r>
            <a:endParaRPr lang="zh-CN" altLang="en-US" dirty="0">
              <a:latin typeface="金山云技术体" charset="-122"/>
              <a:ea typeface="金山云技术体" charset="-122"/>
              <a:cs typeface="金山云技术体" charset="-122"/>
            </a:endParaRPr>
          </a:p>
          <a:p>
            <a:pPr algn="l">
              <a:defRPr/>
            </a:pPr>
            <a:r>
              <a:rPr lang="zh-CN" altLang="en-US" dirty="0">
                <a:latin typeface="金山云技术体" charset="-122"/>
                <a:ea typeface="金山云技术体" charset="-122"/>
                <a:cs typeface="金山云技术体" charset="-122"/>
              </a:rPr>
              <a:t>手机：15850658405</a:t>
            </a:r>
            <a:endParaRPr lang="zh-CN" altLang="en-US" dirty="0">
              <a:latin typeface="金山云技术体" charset="-122"/>
              <a:ea typeface="金山云技术体" charset="-122"/>
              <a:cs typeface="金山云技术体" charset="-122"/>
            </a:endParaRPr>
          </a:p>
          <a:p>
            <a:pPr algn="l">
              <a:defRPr/>
            </a:pPr>
            <a:r>
              <a:rPr lang="zh-CN" altLang="en-US" dirty="0">
                <a:latin typeface="金山云技术体" charset="-122"/>
                <a:ea typeface="金山云技术体" charset="-122"/>
                <a:cs typeface="金山云技术体" charset="-122"/>
              </a:rPr>
              <a:t>网址：www.cneefix.com</a:t>
            </a:r>
            <a:endParaRPr lang="zh-CN" altLang="en-US" dirty="0">
              <a:latin typeface="金山云技术体" charset="-122"/>
              <a:ea typeface="金山云技术体" charset="-122"/>
              <a:cs typeface="金山云技术体" charset="-122"/>
            </a:endParaRPr>
          </a:p>
          <a:p>
            <a:pPr algn="l">
              <a:defRPr/>
            </a:pPr>
            <a:r>
              <a:rPr lang="zh-CN" altLang="en-US" dirty="0">
                <a:latin typeface="金山云技术体" charset="-122"/>
                <a:ea typeface="金山云技术体" charset="-122"/>
                <a:cs typeface="金山云技术体" charset="-122"/>
              </a:rPr>
              <a:t>邮箱：413881943@qq.com</a:t>
            </a:r>
            <a:endParaRPr lang="zh-CN" altLang="en-US" dirty="0">
              <a:latin typeface="金山云技术体" charset="-122"/>
              <a:ea typeface="金山云技术体" charset="-122"/>
              <a:cs typeface="金山云技术体" charset="-122"/>
            </a:endParaRPr>
          </a:p>
        </p:txBody>
      </p:sp>
      <p:pic>
        <p:nvPicPr>
          <p:cNvPr id="28675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3598545"/>
            <a:ext cx="1346200" cy="134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1524000" y="2265390"/>
            <a:ext cx="6096000" cy="612720"/>
            <a:chOff x="0" y="953912"/>
            <a:chExt cx="6096000" cy="612720"/>
          </a:xfrm>
        </p:grpSpPr>
        <p:sp>
          <p:nvSpPr>
            <p:cNvPr id="47" name="矩形 46"/>
            <p:cNvSpPr/>
            <p:nvPr/>
          </p:nvSpPr>
          <p:spPr>
            <a:xfrm>
              <a:off x="0" y="953912"/>
              <a:ext cx="6096000" cy="6127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矩形 47"/>
            <p:cNvSpPr/>
            <p:nvPr/>
          </p:nvSpPr>
          <p:spPr>
            <a:xfrm>
              <a:off x="0" y="953912"/>
              <a:ext cx="6096000" cy="612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46990" rIns="263144" bIns="46990" numCol="1" spcCol="1270" anchor="t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zh-CN" altLang="en-US" sz="2900" kern="1200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1460" y="1491615"/>
            <a:ext cx="8492490" cy="2614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070" y="1035685"/>
            <a:ext cx="8883650" cy="357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070" y="712470"/>
            <a:ext cx="8686165" cy="3909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1419225"/>
            <a:ext cx="8224520" cy="301942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3322" y="205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实施流程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8" name="图示 47"/>
          <p:cNvGraphicFramePr/>
          <p:nvPr/>
        </p:nvGraphicFramePr>
        <p:xfrm>
          <a:off x="395536" y="2067694"/>
          <a:ext cx="8280920" cy="156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35208" y="3513447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账号注册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信息完善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提交认证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95736" y="1448393"/>
            <a:ext cx="15121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仪器选型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07904" y="3713054"/>
            <a:ext cx="15121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需求确认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上报审批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6096" y="14249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生成订单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确认合同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80600" y="371305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收货确认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订单评价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仪器平台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357" b="1957"/>
          <a:stretch>
            <a:fillRect/>
          </a:stretch>
        </p:blipFill>
        <p:spPr>
          <a:xfrm>
            <a:off x="2699385" y="0"/>
            <a:ext cx="4652010" cy="5112385"/>
          </a:xfrm>
          <a:prstGeom prst="rect">
            <a:avLst/>
          </a:prstGeom>
        </p:spPr>
      </p:pic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823322" y="205624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操作流程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0617_8*i*0"/>
  <p:tag name="KSO_WM_TEMPLATE_CATEGORY" val="diagram"/>
  <p:tag name="KSO_WM_TEMPLATE_INDEX" val="20170617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f"/>
  <p:tag name="KSO_WM_UNIT_INDEX" val="1_8_1"/>
  <p:tag name="KSO_WM_UNIT_ID" val="diagram20170617_8*l_h_f*1_8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LOREM IPSUM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1_1"/>
  <p:tag name="KSO_WM_UNIT_ID" val="diagram20170617_8*l_h_i*1_1_1"/>
  <p:tag name="KSO_WM_UNIT_LAYERLEVEL" val="1_1_1"/>
  <p:tag name="KSO_WM_DIAGRAM_GROUP_CODE" val="l1-1"/>
  <p:tag name="KSO_WM_UNIT_FILL_FORE_SCHEMECOLOR_INDEX" val="14"/>
  <p:tag name="KSO_WM_UNI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1_2"/>
  <p:tag name="KSO_WM_UNIT_ID" val="diagram20170617_8*l_h_i*1_1_2"/>
  <p:tag name="KSO_WM_UNIT_LAYERLEVEL" val="1_1_1"/>
  <p:tag name="KSO_WM_DIAGRAM_GROUP_CODE" val="l1-1"/>
  <p:tag name="KSO_WM_UNIT_FILL_FORE_SCHEMECOLOR_INDEX" val="16"/>
  <p:tag name="KSO_WM_UNI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2_1"/>
  <p:tag name="KSO_WM_UNIT_ID" val="diagram20170617_8*l_h_i*1_2_1"/>
  <p:tag name="KSO_WM_UNIT_LAYERLEVEL" val="1_1_1"/>
  <p:tag name="KSO_WM_DIAGRAM_GROUP_CODE" val="l1-1"/>
  <p:tag name="KSO_WM_UNIT_FILL_FORE_SCHEMECOLOR_INDEX" val="14"/>
  <p:tag name="KSO_WM_UNI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2_2"/>
  <p:tag name="KSO_WM_UNIT_ID" val="diagram20170617_8*l_h_i*1_2_2"/>
  <p:tag name="KSO_WM_UNIT_LAYERLEVEL" val="1_1_1"/>
  <p:tag name="KSO_WM_DIAGRAM_GROUP_CODE" val="l1-1"/>
  <p:tag name="KSO_WM_UNIT_FILL_FORE_SCHEMECOLOR_INDEX" val="16"/>
  <p:tag name="KSO_WM_UNIT_FILL_TYPE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3_1"/>
  <p:tag name="KSO_WM_UNIT_ID" val="diagram20170617_8*l_h_i*1_3_1"/>
  <p:tag name="KSO_WM_UNIT_LAYERLEVEL" val="1_1_1"/>
  <p:tag name="KSO_WM_DIAGRAM_GROUP_CODE" val="l1-1"/>
  <p:tag name="KSO_WM_UNIT_FILL_FORE_SCHEMECOLOR_INDEX" val="14"/>
  <p:tag name="KSO_WM_UNI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3_2"/>
  <p:tag name="KSO_WM_UNIT_ID" val="diagram20170617_8*l_h_i*1_3_2"/>
  <p:tag name="KSO_WM_UNIT_LAYERLEVEL" val="1_1_1"/>
  <p:tag name="KSO_WM_DIAGRAM_GROUP_CODE" val="l1-1"/>
  <p:tag name="KSO_WM_UNIT_FILL_FORE_SCHEMECOLOR_INDEX" val="16"/>
  <p:tag name="KSO_WM_UNIT_FILL_TYPE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4_1"/>
  <p:tag name="KSO_WM_UNIT_ID" val="diagram20170617_8*l_h_i*1_4_1"/>
  <p:tag name="KSO_WM_UNIT_LAYERLEVEL" val="1_1_1"/>
  <p:tag name="KSO_WM_DIAGRAM_GROUP_CODE" val="l1-1"/>
  <p:tag name="KSO_WM_UNIT_FILL_FORE_SCHEMECOLOR_INDEX" val="14"/>
  <p:tag name="KSO_WM_UNIT_FILL_TYPE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4_2"/>
  <p:tag name="KSO_WM_UNIT_ID" val="diagram20170617_8*l_h_i*1_4_2"/>
  <p:tag name="KSO_WM_UNIT_LAYERLEVEL" val="1_1_1"/>
  <p:tag name="KSO_WM_DIAGRAM_GROUP_CODE" val="l1-1"/>
  <p:tag name="KSO_WM_UNIT_FILL_FORE_SCHEMECOLOR_INDEX" val="16"/>
  <p:tag name="KSO_WM_UNI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5_1"/>
  <p:tag name="KSO_WM_UNIT_ID" val="diagram20170617_8*l_h_i*1_5_1"/>
  <p:tag name="KSO_WM_UNIT_LAYERLEVEL" val="1_1_1"/>
  <p:tag name="KSO_WM_DIAGRAM_GROUP_CODE" val="l1-1"/>
  <p:tag name="KSO_WM_UNIT_FILL_FORE_SCHEMECOLOR_INDEX" val="14"/>
  <p:tag name="KSO_WM_UNI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DIAGRAM_GROUP_CODE" val="l1_1"/>
  <p:tag name="KSO_WM_UNIT_ID" val="diagram20170617_8*a*1"/>
  <p:tag name="KSO_WM_UNIT_PRESET_TEXT" val="目录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5_2"/>
  <p:tag name="KSO_WM_UNIT_ID" val="diagram20170617_8*l_h_i*1_5_2"/>
  <p:tag name="KSO_WM_UNIT_LAYERLEVEL" val="1_1_1"/>
  <p:tag name="KSO_WM_DIAGRAM_GROUP_CODE" val="l1-1"/>
  <p:tag name="KSO_WM_UNIT_FILL_FORE_SCHEMECOLOR_INDEX" val="16"/>
  <p:tag name="KSO_WM_UNIT_FILL_TYPE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6_1"/>
  <p:tag name="KSO_WM_UNIT_ID" val="diagram20170617_8*l_h_i*1_6_1"/>
  <p:tag name="KSO_WM_UNIT_LAYERLEVEL" val="1_1_1"/>
  <p:tag name="KSO_WM_DIAGRAM_GROUP_CODE" val="l1-1"/>
  <p:tag name="KSO_WM_UNIT_FILL_FORE_SCHEMECOLOR_INDEX" val="14"/>
  <p:tag name="KSO_WM_UNIT_FILL_TYPE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6_2"/>
  <p:tag name="KSO_WM_UNIT_ID" val="diagram20170617_8*l_h_i*1_6_2"/>
  <p:tag name="KSO_WM_UNIT_LAYERLEVEL" val="1_1_1"/>
  <p:tag name="KSO_WM_DIAGRAM_GROUP_CODE" val="l1-1"/>
  <p:tag name="KSO_WM_UNIT_FILL_FORE_SCHEMECOLOR_INDEX" val="16"/>
  <p:tag name="KSO_WM_UNIT_FILL_TYPE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7_1"/>
  <p:tag name="KSO_WM_UNIT_ID" val="diagram20170617_8*l_h_i*1_7_1"/>
  <p:tag name="KSO_WM_UNIT_LAYERLEVEL" val="1_1_1"/>
  <p:tag name="KSO_WM_DIAGRAM_GROUP_CODE" val="l1-1"/>
  <p:tag name="KSO_WM_UNIT_FILL_FORE_SCHEMECOLOR_INDEX" val="14"/>
  <p:tag name="KSO_WM_UNIT_FILL_TYPE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7_2"/>
  <p:tag name="KSO_WM_UNIT_ID" val="diagram20170617_8*l_h_i*1_7_2"/>
  <p:tag name="KSO_WM_UNIT_LAYERLEVEL" val="1_1_1"/>
  <p:tag name="KSO_WM_DIAGRAM_GROUP_CODE" val="l1-1"/>
  <p:tag name="KSO_WM_UNIT_FILL_FORE_SCHEMECOLOR_INDEX" val="16"/>
  <p:tag name="KSO_WM_UNIT_FILL_TYPE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8_1"/>
  <p:tag name="KSO_WM_UNIT_ID" val="diagram20170617_8*l_h_i*1_8_1"/>
  <p:tag name="KSO_WM_UNIT_LAYERLEVEL" val="1_1_1"/>
  <p:tag name="KSO_WM_DIAGRAM_GROUP_CODE" val="l1-1"/>
  <p:tag name="KSO_WM_UNIT_FILL_FORE_SCHEMECOLOR_INDEX" val="14"/>
  <p:tag name="KSO_WM_UNIT_FILL_TYPE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i"/>
  <p:tag name="KSO_WM_UNIT_INDEX" val="1_8_2"/>
  <p:tag name="KSO_WM_UNIT_ID" val="diagram20170617_8*l_h_i*1_8_2"/>
  <p:tag name="KSO_WM_UNIT_LAYERLEVEL" val="1_1_1"/>
  <p:tag name="KSO_WM_DIAGRAM_GROUP_CODE" val="l1-1"/>
  <p:tag name="KSO_WM_UNIT_FILL_FORE_SCHEMECOLOR_INDEX" val="16"/>
  <p:tag name="KSO_WM_UNIT_FILL_TYPE" val="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f"/>
  <p:tag name="KSO_WM_UNIT_INDEX" val="1_1_1"/>
  <p:tag name="KSO_WM_UNIT_ID" val="diagram20170617_8*l_h_f*1_1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LOREM IPSUM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f"/>
  <p:tag name="KSO_WM_UNIT_INDEX" val="1_2_1"/>
  <p:tag name="KSO_WM_UNIT_ID" val="diagram20170617_8*l_h_f*1_2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LOREM IPSUM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f"/>
  <p:tag name="KSO_WM_UNIT_INDEX" val="1_3_1"/>
  <p:tag name="KSO_WM_UNIT_ID" val="diagram20170617_8*l_h_f*1_3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LOREM IPSUM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PP_MARK_KEY" val="096e62ea-994a-4f2e-a6a0-d9bc1ea5109a"/>
  <p:tag name="COMMONDATA" val="eyJoZGlkIjoiOTlkYmQwYzZjNWVlMmY5MjhkNmU1MDUyYjVkNDM5MzIifQ==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f"/>
  <p:tag name="KSO_WM_UNIT_INDEX" val="1_4_1"/>
  <p:tag name="KSO_WM_UNIT_ID" val="diagram20170617_8*l_h_f*1_4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LOREM IPSUM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f"/>
  <p:tag name="KSO_WM_UNIT_INDEX" val="1_5_1"/>
  <p:tag name="KSO_WM_UNIT_ID" val="diagram20170617_8*l_h_f*1_5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LOREM IPSUM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f"/>
  <p:tag name="KSO_WM_UNIT_INDEX" val="1_6_1"/>
  <p:tag name="KSO_WM_UNIT_ID" val="diagram20170617_8*l_h_f*1_6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LOREM IPSUM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7"/>
  <p:tag name="KSO_WM_UNIT_TYPE" val="l_h_f"/>
  <p:tag name="KSO_WM_UNIT_INDEX" val="1_7_1"/>
  <p:tag name="KSO_WM_UNIT_ID" val="diagram20170617_8*l_h_f*1_7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LOREM IPSUM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自定义 2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161"/>
      </a:accent1>
      <a:accent2>
        <a:srgbClr val="002161"/>
      </a:accent2>
      <a:accent3>
        <a:srgbClr val="002161"/>
      </a:accent3>
      <a:accent4>
        <a:srgbClr val="002161"/>
      </a:accent4>
      <a:accent5>
        <a:srgbClr val="7F7F7F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1663</Words>
  <Application>WPS 演示</Application>
  <PresentationFormat>全屏显示(16:9)</PresentationFormat>
  <Paragraphs>209</Paragraphs>
  <Slides>38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Arial</vt:lpstr>
      <vt:lpstr>宋体</vt:lpstr>
      <vt:lpstr>Wingdings</vt:lpstr>
      <vt:lpstr>金山云技术体</vt:lpstr>
      <vt:lpstr>楷体</vt:lpstr>
      <vt:lpstr>黑体</vt:lpstr>
      <vt:lpstr>Calibri</vt:lpstr>
      <vt:lpstr>微软雅黑</vt:lpstr>
      <vt:lpstr>Calibri</vt:lpstr>
      <vt:lpstr>Impact</vt:lpstr>
      <vt:lpstr>Arial Unicode MS</vt:lpstr>
      <vt:lpstr>微软雅黑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常董</dc:creator>
  <cp:lastModifiedBy>汤亚婷</cp:lastModifiedBy>
  <cp:revision>481</cp:revision>
  <dcterms:created xsi:type="dcterms:W3CDTF">2015-10-16T03:54:00Z</dcterms:created>
  <dcterms:modified xsi:type="dcterms:W3CDTF">2023-05-29T01:09:47Z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9E111638B5674A9BB6B07AC923643324</vt:lpwstr>
  </property>
</Properties>
</file>